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07304-9510-4CE8-8BD2-0278185D4D07}" v="105" dt="2025-01-24T09:09:27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24" d="100"/>
          <a:sy n="124" d="100"/>
        </p:scale>
        <p:origin x="2070" y="-96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RA ESPINOSA DEL ALBA" userId="56b0cbcd-66e9-4a2a-97b1-2aadcbcf6318" providerId="ADAL" clId="{A9A07304-9510-4CE8-8BD2-0278185D4D07}"/>
    <pc:docChg chg="undo redo custSel modSld">
      <pc:chgData name="CLARA ESPINOSA DEL ALBA" userId="56b0cbcd-66e9-4a2a-97b1-2aadcbcf6318" providerId="ADAL" clId="{A9A07304-9510-4CE8-8BD2-0278185D4D07}" dt="2025-01-24T09:09:27.519" v="1643" actId="5736"/>
      <pc:docMkLst>
        <pc:docMk/>
      </pc:docMkLst>
      <pc:sldChg chg="addSp delSp modSp mod">
        <pc:chgData name="CLARA ESPINOSA DEL ALBA" userId="56b0cbcd-66e9-4a2a-97b1-2aadcbcf6318" providerId="ADAL" clId="{A9A07304-9510-4CE8-8BD2-0278185D4D07}" dt="2025-01-24T09:09:27.519" v="1643" actId="5736"/>
        <pc:sldMkLst>
          <pc:docMk/>
          <pc:sldMk cId="3720607955" sldId="256"/>
        </pc:sldMkLst>
        <pc:spChg chg="add del mod">
          <ac:chgData name="CLARA ESPINOSA DEL ALBA" userId="56b0cbcd-66e9-4a2a-97b1-2aadcbcf6318" providerId="ADAL" clId="{A9A07304-9510-4CE8-8BD2-0278185D4D07}" dt="2025-01-24T07:45:50.305" v="300" actId="478"/>
          <ac:spMkLst>
            <pc:docMk/>
            <pc:sldMk cId="3720607955" sldId="256"/>
            <ac:spMk id="2" creationId="{C56062BF-9C63-96A2-18FA-068D3FDCCD2D}"/>
          </ac:spMkLst>
        </pc:spChg>
        <pc:spChg chg="mod">
          <ac:chgData name="CLARA ESPINOSA DEL ALBA" userId="56b0cbcd-66e9-4a2a-97b1-2aadcbcf6318" providerId="ADAL" clId="{A9A07304-9510-4CE8-8BD2-0278185D4D07}" dt="2025-01-24T09:02:34.601" v="1543" actId="1076"/>
          <ac:spMkLst>
            <pc:docMk/>
            <pc:sldMk cId="3720607955" sldId="256"/>
            <ac:spMk id="3" creationId="{2D389448-77EE-E291-1FF5-4B712DD348B9}"/>
          </ac:spMkLst>
        </pc:spChg>
        <pc:spChg chg="add del mod">
          <ac:chgData name="CLARA ESPINOSA DEL ALBA" userId="56b0cbcd-66e9-4a2a-97b1-2aadcbcf6318" providerId="ADAL" clId="{A9A07304-9510-4CE8-8BD2-0278185D4D07}" dt="2025-01-24T07:45:53.877" v="302" actId="478"/>
          <ac:spMkLst>
            <pc:docMk/>
            <pc:sldMk cId="3720607955" sldId="256"/>
            <ac:spMk id="4" creationId="{268297DA-C134-EDB6-1926-178A8FD0F283}"/>
          </ac:spMkLst>
        </pc:spChg>
        <pc:spChg chg="add del mod">
          <ac:chgData name="CLARA ESPINOSA DEL ALBA" userId="56b0cbcd-66e9-4a2a-97b1-2aadcbcf6318" providerId="ADAL" clId="{A9A07304-9510-4CE8-8BD2-0278185D4D07}" dt="2025-01-24T07:45:55.317" v="303" actId="478"/>
          <ac:spMkLst>
            <pc:docMk/>
            <pc:sldMk cId="3720607955" sldId="256"/>
            <ac:spMk id="6" creationId="{ECA60C93-1B76-2608-A8B1-0390012CA3F0}"/>
          </ac:spMkLst>
        </pc:spChg>
        <pc:spChg chg="add del mod">
          <ac:chgData name="CLARA ESPINOSA DEL ALBA" userId="56b0cbcd-66e9-4a2a-97b1-2aadcbcf6318" providerId="ADAL" clId="{A9A07304-9510-4CE8-8BD2-0278185D4D07}" dt="2025-01-24T07:45:56.357" v="304" actId="478"/>
          <ac:spMkLst>
            <pc:docMk/>
            <pc:sldMk cId="3720607955" sldId="256"/>
            <ac:spMk id="8" creationId="{A293F4AA-F5C0-F4A0-4CC1-77AA4C4CC81C}"/>
          </ac:spMkLst>
        </pc:spChg>
        <pc:spChg chg="add del mod">
          <ac:chgData name="CLARA ESPINOSA DEL ALBA" userId="56b0cbcd-66e9-4a2a-97b1-2aadcbcf6318" providerId="ADAL" clId="{A9A07304-9510-4CE8-8BD2-0278185D4D07}" dt="2025-01-24T07:45:52.823" v="301" actId="478"/>
          <ac:spMkLst>
            <pc:docMk/>
            <pc:sldMk cId="3720607955" sldId="256"/>
            <ac:spMk id="9" creationId="{87B842AD-5D2D-D44E-1CE1-9DAC3D665586}"/>
          </ac:spMkLst>
        </pc:spChg>
        <pc:spChg chg="mod">
          <ac:chgData name="CLARA ESPINOSA DEL ALBA" userId="56b0cbcd-66e9-4a2a-97b1-2aadcbcf6318" providerId="ADAL" clId="{A9A07304-9510-4CE8-8BD2-0278185D4D07}" dt="2025-01-24T09:09:27.519" v="1643" actId="5736"/>
          <ac:spMkLst>
            <pc:docMk/>
            <pc:sldMk cId="3720607955" sldId="256"/>
            <ac:spMk id="10" creationId="{8BCAD143-B3DF-21B3-55B2-B404C4BFB14B}"/>
          </ac:spMkLst>
        </pc:spChg>
        <pc:spChg chg="mod">
          <ac:chgData name="CLARA ESPINOSA DEL ALBA" userId="56b0cbcd-66e9-4a2a-97b1-2aadcbcf6318" providerId="ADAL" clId="{A9A07304-9510-4CE8-8BD2-0278185D4D07}" dt="2025-01-24T09:09:27.519" v="1643" actId="5736"/>
          <ac:spMkLst>
            <pc:docMk/>
            <pc:sldMk cId="3720607955" sldId="256"/>
            <ac:spMk id="11" creationId="{997598B1-4FB3-2813-1F63-E72AE36BC046}"/>
          </ac:spMkLst>
        </pc:spChg>
        <pc:spChg chg="mod">
          <ac:chgData name="CLARA ESPINOSA DEL ALBA" userId="56b0cbcd-66e9-4a2a-97b1-2aadcbcf6318" providerId="ADAL" clId="{A9A07304-9510-4CE8-8BD2-0278185D4D07}" dt="2025-01-24T09:09:27.519" v="1643" actId="5736"/>
          <ac:spMkLst>
            <pc:docMk/>
            <pc:sldMk cId="3720607955" sldId="256"/>
            <ac:spMk id="12" creationId="{D1AF64B9-11AB-6E94-3F2C-875E43EA5E3E}"/>
          </ac:spMkLst>
        </pc:spChg>
        <pc:spChg chg="add del mod">
          <ac:chgData name="CLARA ESPINOSA DEL ALBA" userId="56b0cbcd-66e9-4a2a-97b1-2aadcbcf6318" providerId="ADAL" clId="{A9A07304-9510-4CE8-8BD2-0278185D4D07}" dt="2025-01-24T07:45:50.305" v="300" actId="478"/>
          <ac:spMkLst>
            <pc:docMk/>
            <pc:sldMk cId="3720607955" sldId="256"/>
            <ac:spMk id="13" creationId="{78716574-2DCC-7908-73A1-68030881CAAF}"/>
          </ac:spMkLst>
        </pc:spChg>
        <pc:spChg chg="mod">
          <ac:chgData name="CLARA ESPINOSA DEL ALBA" userId="56b0cbcd-66e9-4a2a-97b1-2aadcbcf6318" providerId="ADAL" clId="{A9A07304-9510-4CE8-8BD2-0278185D4D07}" dt="2025-01-24T09:09:27.519" v="1643" actId="5736"/>
          <ac:spMkLst>
            <pc:docMk/>
            <pc:sldMk cId="3720607955" sldId="256"/>
            <ac:spMk id="14" creationId="{1CA093A2-1EA5-B119-4A56-7A4AFB2B134D}"/>
          </ac:spMkLst>
        </pc:spChg>
        <pc:spChg chg="mod">
          <ac:chgData name="CLARA ESPINOSA DEL ALBA" userId="56b0cbcd-66e9-4a2a-97b1-2aadcbcf6318" providerId="ADAL" clId="{A9A07304-9510-4CE8-8BD2-0278185D4D07}" dt="2025-01-24T09:09:27.519" v="1643" actId="5736"/>
          <ac:spMkLst>
            <pc:docMk/>
            <pc:sldMk cId="3720607955" sldId="256"/>
            <ac:spMk id="15" creationId="{26FCF520-106F-449F-7499-8F70D2BE114D}"/>
          </ac:spMkLst>
        </pc:spChg>
        <pc:spChg chg="mod">
          <ac:chgData name="CLARA ESPINOSA DEL ALBA" userId="56b0cbcd-66e9-4a2a-97b1-2aadcbcf6318" providerId="ADAL" clId="{A9A07304-9510-4CE8-8BD2-0278185D4D07}" dt="2025-01-24T09:09:27.519" v="1643" actId="5736"/>
          <ac:spMkLst>
            <pc:docMk/>
            <pc:sldMk cId="3720607955" sldId="256"/>
            <ac:spMk id="16" creationId="{B2162A06-D64A-81A8-FD9E-DC34150D5EFF}"/>
          </ac:spMkLst>
        </pc:spChg>
        <pc:spChg chg="mod">
          <ac:chgData name="CLARA ESPINOSA DEL ALBA" userId="56b0cbcd-66e9-4a2a-97b1-2aadcbcf6318" providerId="ADAL" clId="{A9A07304-9510-4CE8-8BD2-0278185D4D07}" dt="2025-01-24T09:09:27.519" v="1643" actId="5736"/>
          <ac:spMkLst>
            <pc:docMk/>
            <pc:sldMk cId="3720607955" sldId="256"/>
            <ac:spMk id="17" creationId="{36D83821-4DE2-F31F-DD0C-7A4F1882F74F}"/>
          </ac:spMkLst>
        </pc:spChg>
        <pc:spChg chg="mod">
          <ac:chgData name="CLARA ESPINOSA DEL ALBA" userId="56b0cbcd-66e9-4a2a-97b1-2aadcbcf6318" providerId="ADAL" clId="{A9A07304-9510-4CE8-8BD2-0278185D4D07}" dt="2025-01-24T09:09:27.519" v="1643" actId="5736"/>
          <ac:spMkLst>
            <pc:docMk/>
            <pc:sldMk cId="3720607955" sldId="256"/>
            <ac:spMk id="18" creationId="{004E609E-A8CB-FDD5-9760-5148E90E1FE1}"/>
          </ac:spMkLst>
        </pc:spChg>
        <pc:spChg chg="mod">
          <ac:chgData name="CLARA ESPINOSA DEL ALBA" userId="56b0cbcd-66e9-4a2a-97b1-2aadcbcf6318" providerId="ADAL" clId="{A9A07304-9510-4CE8-8BD2-0278185D4D07}" dt="2025-01-24T09:08:34.481" v="1583" actId="1038"/>
          <ac:spMkLst>
            <pc:docMk/>
            <pc:sldMk cId="3720607955" sldId="256"/>
            <ac:spMk id="19" creationId="{7243137F-48A8-A841-02EF-B7103BE245D1}"/>
          </ac:spMkLst>
        </pc:spChg>
        <pc:spChg chg="mod">
          <ac:chgData name="CLARA ESPINOSA DEL ALBA" userId="56b0cbcd-66e9-4a2a-97b1-2aadcbcf6318" providerId="ADAL" clId="{A9A07304-9510-4CE8-8BD2-0278185D4D07}" dt="2025-01-24T09:09:27.519" v="1643" actId="5736"/>
          <ac:spMkLst>
            <pc:docMk/>
            <pc:sldMk cId="3720607955" sldId="256"/>
            <ac:spMk id="20" creationId="{94F70A10-DBCD-2E40-C60F-13208C793900}"/>
          </ac:spMkLst>
        </pc:spChg>
        <pc:spChg chg="add del mod">
          <ac:chgData name="CLARA ESPINOSA DEL ALBA" userId="56b0cbcd-66e9-4a2a-97b1-2aadcbcf6318" providerId="ADAL" clId="{A9A07304-9510-4CE8-8BD2-0278185D4D07}" dt="2025-01-24T07:45:50.305" v="300" actId="478"/>
          <ac:spMkLst>
            <pc:docMk/>
            <pc:sldMk cId="3720607955" sldId="256"/>
            <ac:spMk id="21" creationId="{4C3C7434-719B-85CA-2901-9CF083C8D789}"/>
          </ac:spMkLst>
        </pc:spChg>
        <pc:spChg chg="add del mod">
          <ac:chgData name="CLARA ESPINOSA DEL ALBA" userId="56b0cbcd-66e9-4a2a-97b1-2aadcbcf6318" providerId="ADAL" clId="{A9A07304-9510-4CE8-8BD2-0278185D4D07}" dt="2025-01-24T07:45:57.281" v="305" actId="478"/>
          <ac:spMkLst>
            <pc:docMk/>
            <pc:sldMk cId="3720607955" sldId="256"/>
            <ac:spMk id="22" creationId="{F0DF900E-5C9C-3363-7344-9F41586D5A6D}"/>
          </ac:spMkLst>
        </pc:spChg>
        <pc:spChg chg="add del mod">
          <ac:chgData name="CLARA ESPINOSA DEL ALBA" userId="56b0cbcd-66e9-4a2a-97b1-2aadcbcf6318" providerId="ADAL" clId="{A9A07304-9510-4CE8-8BD2-0278185D4D07}" dt="2025-01-24T07:45:59.233" v="307" actId="478"/>
          <ac:spMkLst>
            <pc:docMk/>
            <pc:sldMk cId="3720607955" sldId="256"/>
            <ac:spMk id="23" creationId="{C610182B-EA0B-4BF2-97FA-6B7A3A7D9D0E}"/>
          </ac:spMkLst>
        </pc:spChg>
        <pc:spChg chg="add del mod">
          <ac:chgData name="CLARA ESPINOSA DEL ALBA" userId="56b0cbcd-66e9-4a2a-97b1-2aadcbcf6318" providerId="ADAL" clId="{A9A07304-9510-4CE8-8BD2-0278185D4D07}" dt="2025-01-24T07:45:58.261" v="306" actId="478"/>
          <ac:spMkLst>
            <pc:docMk/>
            <pc:sldMk cId="3720607955" sldId="256"/>
            <ac:spMk id="24" creationId="{2A62026E-673E-848B-BA13-87369FE00EC6}"/>
          </ac:spMkLst>
        </pc:spChg>
        <pc:spChg chg="add mod">
          <ac:chgData name="CLARA ESPINOSA DEL ALBA" userId="56b0cbcd-66e9-4a2a-97b1-2aadcbcf6318" providerId="ADAL" clId="{A9A07304-9510-4CE8-8BD2-0278185D4D07}" dt="2025-01-24T09:03:29.438" v="1544" actId="5736"/>
          <ac:spMkLst>
            <pc:docMk/>
            <pc:sldMk cId="3720607955" sldId="256"/>
            <ac:spMk id="25" creationId="{7831ABAF-044E-0809-F8D1-21F4EAA766B2}"/>
          </ac:spMkLst>
        </pc:spChg>
        <pc:spChg chg="add del mod">
          <ac:chgData name="CLARA ESPINOSA DEL ALBA" userId="56b0cbcd-66e9-4a2a-97b1-2aadcbcf6318" providerId="ADAL" clId="{A9A07304-9510-4CE8-8BD2-0278185D4D07}" dt="2025-01-24T07:57:26.021" v="418" actId="478"/>
          <ac:spMkLst>
            <pc:docMk/>
            <pc:sldMk cId="3720607955" sldId="256"/>
            <ac:spMk id="30" creationId="{8C58D18A-1627-2626-5973-47C3923DA40B}"/>
          </ac:spMkLst>
        </pc:spChg>
        <pc:spChg chg="add mod">
          <ac:chgData name="CLARA ESPINOSA DEL ALBA" userId="56b0cbcd-66e9-4a2a-97b1-2aadcbcf6318" providerId="ADAL" clId="{A9A07304-9510-4CE8-8BD2-0278185D4D07}" dt="2025-01-24T07:54:23.059" v="345"/>
          <ac:spMkLst>
            <pc:docMk/>
            <pc:sldMk cId="3720607955" sldId="256"/>
            <ac:spMk id="31" creationId="{53F465AB-1D3A-086A-8FE2-7F1039672CA6}"/>
          </ac:spMkLst>
        </pc:spChg>
        <pc:spChg chg="add del mod">
          <ac:chgData name="CLARA ESPINOSA DEL ALBA" userId="56b0cbcd-66e9-4a2a-97b1-2aadcbcf6318" providerId="ADAL" clId="{A9A07304-9510-4CE8-8BD2-0278185D4D07}" dt="2025-01-24T07:57:29.251" v="419" actId="478"/>
          <ac:spMkLst>
            <pc:docMk/>
            <pc:sldMk cId="3720607955" sldId="256"/>
            <ac:spMk id="32" creationId="{95131608-F93E-9A07-F7B4-4F01DC3D2340}"/>
          </ac:spMkLst>
        </pc:spChg>
        <pc:spChg chg="add del mod">
          <ac:chgData name="CLARA ESPINOSA DEL ALBA" userId="56b0cbcd-66e9-4a2a-97b1-2aadcbcf6318" providerId="ADAL" clId="{A9A07304-9510-4CE8-8BD2-0278185D4D07}" dt="2025-01-24T08:27:45.424" v="916" actId="478"/>
          <ac:spMkLst>
            <pc:docMk/>
            <pc:sldMk cId="3720607955" sldId="256"/>
            <ac:spMk id="34" creationId="{DB959363-ECDE-69DC-02B1-AD42B19679E3}"/>
          </ac:spMkLst>
        </pc:spChg>
        <pc:spChg chg="add del mod">
          <ac:chgData name="CLARA ESPINOSA DEL ALBA" userId="56b0cbcd-66e9-4a2a-97b1-2aadcbcf6318" providerId="ADAL" clId="{A9A07304-9510-4CE8-8BD2-0278185D4D07}" dt="2025-01-24T08:27:49.497" v="918" actId="478"/>
          <ac:spMkLst>
            <pc:docMk/>
            <pc:sldMk cId="3720607955" sldId="256"/>
            <ac:spMk id="35" creationId="{A2782676-6A63-B12F-0747-4652940CF183}"/>
          </ac:spMkLst>
        </pc:spChg>
        <pc:spChg chg="add del mod">
          <ac:chgData name="CLARA ESPINOSA DEL ALBA" userId="56b0cbcd-66e9-4a2a-97b1-2aadcbcf6318" providerId="ADAL" clId="{A9A07304-9510-4CE8-8BD2-0278185D4D07}" dt="2025-01-24T08:27:48.184" v="917" actId="478"/>
          <ac:spMkLst>
            <pc:docMk/>
            <pc:sldMk cId="3720607955" sldId="256"/>
            <ac:spMk id="36" creationId="{EEA8D09B-9D55-8037-1099-F3EEF436AAC0}"/>
          </ac:spMkLst>
        </pc:spChg>
        <pc:spChg chg="add del mod">
          <ac:chgData name="CLARA ESPINOSA DEL ALBA" userId="56b0cbcd-66e9-4a2a-97b1-2aadcbcf6318" providerId="ADAL" clId="{A9A07304-9510-4CE8-8BD2-0278185D4D07}" dt="2025-01-24T08:27:51.768" v="919" actId="478"/>
          <ac:spMkLst>
            <pc:docMk/>
            <pc:sldMk cId="3720607955" sldId="256"/>
            <ac:spMk id="37" creationId="{42E6B570-9AC1-1C7E-895C-2292FB368FD8}"/>
          </ac:spMkLst>
        </pc:spChg>
        <pc:spChg chg="add del mod">
          <ac:chgData name="CLARA ESPINOSA DEL ALBA" userId="56b0cbcd-66e9-4a2a-97b1-2aadcbcf6318" providerId="ADAL" clId="{A9A07304-9510-4CE8-8BD2-0278185D4D07}" dt="2025-01-24T08:27:53.688" v="921" actId="478"/>
          <ac:spMkLst>
            <pc:docMk/>
            <pc:sldMk cId="3720607955" sldId="256"/>
            <ac:spMk id="38" creationId="{30B7FB69-4D91-D3CE-F5C7-69CDA90D3543}"/>
          </ac:spMkLst>
        </pc:spChg>
        <pc:spChg chg="add del mod topLvl">
          <ac:chgData name="CLARA ESPINOSA DEL ALBA" userId="56b0cbcd-66e9-4a2a-97b1-2aadcbcf6318" providerId="ADAL" clId="{A9A07304-9510-4CE8-8BD2-0278185D4D07}" dt="2025-01-24T08:43:19.664" v="1252" actId="478"/>
          <ac:spMkLst>
            <pc:docMk/>
            <pc:sldMk cId="3720607955" sldId="256"/>
            <ac:spMk id="49" creationId="{22C2829A-6749-E0CD-6F52-3949C1288F63}"/>
          </ac:spMkLst>
        </pc:spChg>
        <pc:spChg chg="add del mod topLvl">
          <ac:chgData name="CLARA ESPINOSA DEL ALBA" userId="56b0cbcd-66e9-4a2a-97b1-2aadcbcf6318" providerId="ADAL" clId="{A9A07304-9510-4CE8-8BD2-0278185D4D07}" dt="2025-01-24T08:43:19.664" v="1252" actId="478"/>
          <ac:spMkLst>
            <pc:docMk/>
            <pc:sldMk cId="3720607955" sldId="256"/>
            <ac:spMk id="50" creationId="{8FDC269D-C33B-99FE-687A-F3B3C441FD5B}"/>
          </ac:spMkLst>
        </pc:spChg>
        <pc:spChg chg="mod topLvl">
          <ac:chgData name="CLARA ESPINOSA DEL ALBA" userId="56b0cbcd-66e9-4a2a-97b1-2aadcbcf6318" providerId="ADAL" clId="{A9A07304-9510-4CE8-8BD2-0278185D4D07}" dt="2025-01-24T08:59:49.635" v="1473" actId="1035"/>
          <ac:spMkLst>
            <pc:docMk/>
            <pc:sldMk cId="3720607955" sldId="256"/>
            <ac:spMk id="58" creationId="{F8F14184-6E48-0CE1-3732-D42AA9497513}"/>
          </ac:spMkLst>
        </pc:spChg>
        <pc:spChg chg="mod topLvl">
          <ac:chgData name="CLARA ESPINOSA DEL ALBA" userId="56b0cbcd-66e9-4a2a-97b1-2aadcbcf6318" providerId="ADAL" clId="{A9A07304-9510-4CE8-8BD2-0278185D4D07}" dt="2025-01-24T09:00:20.746" v="1479" actId="14100"/>
          <ac:spMkLst>
            <pc:docMk/>
            <pc:sldMk cId="3720607955" sldId="256"/>
            <ac:spMk id="59" creationId="{CE7CB6ED-5FB3-1926-26C3-0C1664B4F194}"/>
          </ac:spMkLst>
        </pc:spChg>
        <pc:spChg chg="add mod topLvl">
          <ac:chgData name="CLARA ESPINOSA DEL ALBA" userId="56b0cbcd-66e9-4a2a-97b1-2aadcbcf6318" providerId="ADAL" clId="{A9A07304-9510-4CE8-8BD2-0278185D4D07}" dt="2025-01-24T08:54:24.318" v="1377" actId="164"/>
          <ac:spMkLst>
            <pc:docMk/>
            <pc:sldMk cId="3720607955" sldId="256"/>
            <ac:spMk id="77" creationId="{FA741322-8FEF-80E6-DC8E-5E04B7B7656A}"/>
          </ac:spMkLst>
        </pc:spChg>
        <pc:spChg chg="add mod topLvl">
          <ac:chgData name="CLARA ESPINOSA DEL ALBA" userId="56b0cbcd-66e9-4a2a-97b1-2aadcbcf6318" providerId="ADAL" clId="{A9A07304-9510-4CE8-8BD2-0278185D4D07}" dt="2025-01-24T08:54:24.318" v="1377" actId="164"/>
          <ac:spMkLst>
            <pc:docMk/>
            <pc:sldMk cId="3720607955" sldId="256"/>
            <ac:spMk id="81" creationId="{10DDCEC4-4B63-DD42-1AFE-0A840F8ECFD9}"/>
          </ac:spMkLst>
        </pc:spChg>
        <pc:spChg chg="add mod ord">
          <ac:chgData name="CLARA ESPINOSA DEL ALBA" userId="56b0cbcd-66e9-4a2a-97b1-2aadcbcf6318" providerId="ADAL" clId="{A9A07304-9510-4CE8-8BD2-0278185D4D07}" dt="2025-01-24T09:09:27.519" v="1643" actId="5736"/>
          <ac:spMkLst>
            <pc:docMk/>
            <pc:sldMk cId="3720607955" sldId="256"/>
            <ac:spMk id="116" creationId="{EAE8F02D-A808-854E-38AD-DADF7CB1A847}"/>
          </ac:spMkLst>
        </pc:spChg>
        <pc:grpChg chg="add del mod">
          <ac:chgData name="CLARA ESPINOSA DEL ALBA" userId="56b0cbcd-66e9-4a2a-97b1-2aadcbcf6318" providerId="ADAL" clId="{A9A07304-9510-4CE8-8BD2-0278185D4D07}" dt="2025-01-24T08:36:58.767" v="1149" actId="165"/>
          <ac:grpSpMkLst>
            <pc:docMk/>
            <pc:sldMk cId="3720607955" sldId="256"/>
            <ac:grpSpMk id="51" creationId="{A4E1C0BD-EEB2-17CA-8307-627E758B3282}"/>
          </ac:grpSpMkLst>
        </pc:grpChg>
        <pc:grpChg chg="add del mod">
          <ac:chgData name="CLARA ESPINOSA DEL ALBA" userId="56b0cbcd-66e9-4a2a-97b1-2aadcbcf6318" providerId="ADAL" clId="{A9A07304-9510-4CE8-8BD2-0278185D4D07}" dt="2025-01-24T08:32:43.437" v="1082" actId="165"/>
          <ac:grpSpMkLst>
            <pc:docMk/>
            <pc:sldMk cId="3720607955" sldId="256"/>
            <ac:grpSpMk id="52" creationId="{FCE0CE0B-0225-1508-1C1C-C6ADF09D6FEB}"/>
          </ac:grpSpMkLst>
        </pc:grpChg>
        <pc:grpChg chg="add del mod topLvl">
          <ac:chgData name="CLARA ESPINOSA DEL ALBA" userId="56b0cbcd-66e9-4a2a-97b1-2aadcbcf6318" providerId="ADAL" clId="{A9A07304-9510-4CE8-8BD2-0278185D4D07}" dt="2025-01-24T08:38:58.696" v="1167" actId="165"/>
          <ac:grpSpMkLst>
            <pc:docMk/>
            <pc:sldMk cId="3720607955" sldId="256"/>
            <ac:grpSpMk id="66" creationId="{1786B117-0C83-27A8-BE44-3AC197289C4C}"/>
          </ac:grpSpMkLst>
        </pc:grpChg>
        <pc:grpChg chg="add del mod">
          <ac:chgData name="CLARA ESPINOSA DEL ALBA" userId="56b0cbcd-66e9-4a2a-97b1-2aadcbcf6318" providerId="ADAL" clId="{A9A07304-9510-4CE8-8BD2-0278185D4D07}" dt="2025-01-24T08:38:53.223" v="1166" actId="165"/>
          <ac:grpSpMkLst>
            <pc:docMk/>
            <pc:sldMk cId="3720607955" sldId="256"/>
            <ac:grpSpMk id="67" creationId="{7B950DA0-A01D-9D30-C662-FCCBDC808012}"/>
          </ac:grpSpMkLst>
        </pc:grpChg>
        <pc:grpChg chg="add del mod">
          <ac:chgData name="CLARA ESPINOSA DEL ALBA" userId="56b0cbcd-66e9-4a2a-97b1-2aadcbcf6318" providerId="ADAL" clId="{A9A07304-9510-4CE8-8BD2-0278185D4D07}" dt="2025-01-24T08:54:44.943" v="1380" actId="165"/>
          <ac:grpSpMkLst>
            <pc:docMk/>
            <pc:sldMk cId="3720607955" sldId="256"/>
            <ac:grpSpMk id="90" creationId="{BAB23949-264B-5FCB-EFA0-DE8A61FC823B}"/>
          </ac:grpSpMkLst>
        </pc:grpChg>
        <pc:grpChg chg="add del mod">
          <ac:chgData name="CLARA ESPINOSA DEL ALBA" userId="56b0cbcd-66e9-4a2a-97b1-2aadcbcf6318" providerId="ADAL" clId="{A9A07304-9510-4CE8-8BD2-0278185D4D07}" dt="2025-01-24T08:47:21.406" v="1260" actId="165"/>
          <ac:grpSpMkLst>
            <pc:docMk/>
            <pc:sldMk cId="3720607955" sldId="256"/>
            <ac:grpSpMk id="91" creationId="{CA206C8A-D0D6-6088-FDC0-04768CF001AF}"/>
          </ac:grpSpMkLst>
        </pc:grpChg>
        <pc:grpChg chg="add mod">
          <ac:chgData name="CLARA ESPINOSA DEL ALBA" userId="56b0cbcd-66e9-4a2a-97b1-2aadcbcf6318" providerId="ADAL" clId="{A9A07304-9510-4CE8-8BD2-0278185D4D07}" dt="2025-01-24T08:54:24.318" v="1377" actId="164"/>
          <ac:grpSpMkLst>
            <pc:docMk/>
            <pc:sldMk cId="3720607955" sldId="256"/>
            <ac:grpSpMk id="111" creationId="{573FEF9F-1B7B-FEA0-73D8-1600E5B6B408}"/>
          </ac:grpSpMkLst>
        </pc:grpChg>
        <pc:grpChg chg="add mod">
          <ac:chgData name="CLARA ESPINOSA DEL ALBA" userId="56b0cbcd-66e9-4a2a-97b1-2aadcbcf6318" providerId="ADAL" clId="{A9A07304-9510-4CE8-8BD2-0278185D4D07}" dt="2025-01-24T09:02:04.243" v="1536" actId="1035"/>
          <ac:grpSpMkLst>
            <pc:docMk/>
            <pc:sldMk cId="3720607955" sldId="256"/>
            <ac:grpSpMk id="114" creationId="{6464212C-0417-D93D-A288-7E1BD8104504}"/>
          </ac:grpSpMkLst>
        </pc:grpChg>
        <pc:grpChg chg="add mod">
          <ac:chgData name="CLARA ESPINOSA DEL ALBA" userId="56b0cbcd-66e9-4a2a-97b1-2aadcbcf6318" providerId="ADAL" clId="{A9A07304-9510-4CE8-8BD2-0278185D4D07}" dt="2025-01-24T09:02:09.787" v="1540" actId="1036"/>
          <ac:grpSpMkLst>
            <pc:docMk/>
            <pc:sldMk cId="3720607955" sldId="256"/>
            <ac:grpSpMk id="115" creationId="{E0D14C94-D541-1A1D-C5C8-FA06A9EDF4A9}"/>
          </ac:grpSpMkLst>
        </pc:grpChg>
        <pc:graphicFrameChg chg="add mod modGraphic">
          <ac:chgData name="CLARA ESPINOSA DEL ALBA" userId="56b0cbcd-66e9-4a2a-97b1-2aadcbcf6318" providerId="ADAL" clId="{A9A07304-9510-4CE8-8BD2-0278185D4D07}" dt="2025-01-24T09:08:10.746" v="1579"/>
          <ac:graphicFrameMkLst>
            <pc:docMk/>
            <pc:sldMk cId="3720607955" sldId="256"/>
            <ac:graphicFrameMk id="33" creationId="{37DE1CFD-212B-3603-7BC9-13092CE90A5D}"/>
          </ac:graphicFrameMkLst>
        </pc:graphicFrameChg>
        <pc:graphicFrameChg chg="add mod">
          <ac:chgData name="CLARA ESPINOSA DEL ALBA" userId="56b0cbcd-66e9-4a2a-97b1-2aadcbcf6318" providerId="ADAL" clId="{A9A07304-9510-4CE8-8BD2-0278185D4D07}" dt="2025-01-24T09:07:33.733" v="1575"/>
          <ac:graphicFrameMkLst>
            <pc:docMk/>
            <pc:sldMk cId="3720607955" sldId="256"/>
            <ac:graphicFrameMk id="117" creationId="{E07696BF-5682-3791-D6A1-FF0353EB1EA0}"/>
          </ac:graphicFrameMkLst>
        </pc:graphicFrameChg>
        <pc:graphicFrameChg chg="add mod">
          <ac:chgData name="CLARA ESPINOSA DEL ALBA" userId="56b0cbcd-66e9-4a2a-97b1-2aadcbcf6318" providerId="ADAL" clId="{A9A07304-9510-4CE8-8BD2-0278185D4D07}" dt="2025-01-24T09:07:49.326" v="1578"/>
          <ac:graphicFrameMkLst>
            <pc:docMk/>
            <pc:sldMk cId="3720607955" sldId="256"/>
            <ac:graphicFrameMk id="118" creationId="{C0E5AB0B-EC30-5602-D435-FCE984A23A7C}"/>
          </ac:graphicFrameMkLst>
        </pc:graphicFrameChg>
        <pc:picChg chg="mod modCrop">
          <ac:chgData name="CLARA ESPINOSA DEL ALBA" userId="56b0cbcd-66e9-4a2a-97b1-2aadcbcf6318" providerId="ADAL" clId="{A9A07304-9510-4CE8-8BD2-0278185D4D07}" dt="2025-01-23T16:07:26.341" v="43" actId="14100"/>
          <ac:picMkLst>
            <pc:docMk/>
            <pc:sldMk cId="3720607955" sldId="256"/>
            <ac:picMk id="5" creationId="{46CB3632-83A7-760B-4BB3-E28B62ABB883}"/>
          </ac:picMkLst>
        </pc:picChg>
        <pc:picChg chg="add del mod">
          <ac:chgData name="CLARA ESPINOSA DEL ALBA" userId="56b0cbcd-66e9-4a2a-97b1-2aadcbcf6318" providerId="ADAL" clId="{A9A07304-9510-4CE8-8BD2-0278185D4D07}" dt="2025-01-24T08:43:01.287" v="1251" actId="478"/>
          <ac:picMkLst>
            <pc:docMk/>
            <pc:sldMk cId="3720607955" sldId="256"/>
            <ac:picMk id="27" creationId="{CF4B33C5-4520-B219-4EE6-A853FA6D3BB9}"/>
          </ac:picMkLst>
        </pc:picChg>
        <pc:picChg chg="add del mod">
          <ac:chgData name="CLARA ESPINOSA DEL ALBA" userId="56b0cbcd-66e9-4a2a-97b1-2aadcbcf6318" providerId="ADAL" clId="{A9A07304-9510-4CE8-8BD2-0278185D4D07}" dt="2025-01-24T08:34:34.537" v="1124" actId="478"/>
          <ac:picMkLst>
            <pc:docMk/>
            <pc:sldMk cId="3720607955" sldId="256"/>
            <ac:picMk id="29" creationId="{859B8D50-4A5C-D843-8299-9A9BCE6368C7}"/>
          </ac:picMkLst>
        </pc:picChg>
        <pc:picChg chg="add mod">
          <ac:chgData name="CLARA ESPINOSA DEL ALBA" userId="56b0cbcd-66e9-4a2a-97b1-2aadcbcf6318" providerId="ADAL" clId="{A9A07304-9510-4CE8-8BD2-0278185D4D07}" dt="2025-01-24T08:36:37.319" v="1145" actId="1076"/>
          <ac:picMkLst>
            <pc:docMk/>
            <pc:sldMk cId="3720607955" sldId="256"/>
            <ac:picMk id="68" creationId="{E6FCA6FB-72C5-B662-450D-44400D7C3CB2}"/>
          </ac:picMkLst>
        </pc:picChg>
        <pc:cxnChg chg="add del mod topLvl">
          <ac:chgData name="CLARA ESPINOSA DEL ALBA" userId="56b0cbcd-66e9-4a2a-97b1-2aadcbcf6318" providerId="ADAL" clId="{A9A07304-9510-4CE8-8BD2-0278185D4D07}" dt="2025-01-24T08:43:19.664" v="1252" actId="478"/>
          <ac:cxnSpMkLst>
            <pc:docMk/>
            <pc:sldMk cId="3720607955" sldId="256"/>
            <ac:cxnSpMk id="40" creationId="{B69143FB-9A64-904D-F4B6-37BB5242381D}"/>
          </ac:cxnSpMkLst>
        </pc:cxnChg>
        <pc:cxnChg chg="add del mod">
          <ac:chgData name="CLARA ESPINOSA DEL ALBA" userId="56b0cbcd-66e9-4a2a-97b1-2aadcbcf6318" providerId="ADAL" clId="{A9A07304-9510-4CE8-8BD2-0278185D4D07}" dt="2025-01-24T08:27:54.460" v="922" actId="478"/>
          <ac:cxnSpMkLst>
            <pc:docMk/>
            <pc:sldMk cId="3720607955" sldId="256"/>
            <ac:cxnSpMk id="42" creationId="{C507043E-65EA-3939-E34B-01F36E5F909F}"/>
          </ac:cxnSpMkLst>
        </pc:cxnChg>
        <pc:cxnChg chg="add del mod topLvl">
          <ac:chgData name="CLARA ESPINOSA DEL ALBA" userId="56b0cbcd-66e9-4a2a-97b1-2aadcbcf6318" providerId="ADAL" clId="{A9A07304-9510-4CE8-8BD2-0278185D4D07}" dt="2025-01-24T08:43:19.664" v="1252" actId="478"/>
          <ac:cxnSpMkLst>
            <pc:docMk/>
            <pc:sldMk cId="3720607955" sldId="256"/>
            <ac:cxnSpMk id="45" creationId="{382BEFEB-DF12-823A-AA98-2BCE82929615}"/>
          </ac:cxnSpMkLst>
        </pc:cxnChg>
        <pc:cxnChg chg="add del mod topLvl">
          <ac:chgData name="CLARA ESPINOSA DEL ALBA" userId="56b0cbcd-66e9-4a2a-97b1-2aadcbcf6318" providerId="ADAL" clId="{A9A07304-9510-4CE8-8BD2-0278185D4D07}" dt="2025-01-24T08:43:19.664" v="1252" actId="478"/>
          <ac:cxnSpMkLst>
            <pc:docMk/>
            <pc:sldMk cId="3720607955" sldId="256"/>
            <ac:cxnSpMk id="46" creationId="{17A87B0B-DF10-3CF0-7601-E6C2DF695577}"/>
          </ac:cxnSpMkLst>
        </pc:cxnChg>
        <pc:cxnChg chg="add del mod topLvl">
          <ac:chgData name="CLARA ESPINOSA DEL ALBA" userId="56b0cbcd-66e9-4a2a-97b1-2aadcbcf6318" providerId="ADAL" clId="{A9A07304-9510-4CE8-8BD2-0278185D4D07}" dt="2025-01-24T08:43:19.664" v="1252" actId="478"/>
          <ac:cxnSpMkLst>
            <pc:docMk/>
            <pc:sldMk cId="3720607955" sldId="256"/>
            <ac:cxnSpMk id="47" creationId="{8A75D280-AA55-AAB4-634A-18C108FED8B0}"/>
          </ac:cxnSpMkLst>
        </pc:cxnChg>
        <pc:cxnChg chg="add del mod topLvl">
          <ac:chgData name="CLARA ESPINOSA DEL ALBA" userId="56b0cbcd-66e9-4a2a-97b1-2aadcbcf6318" providerId="ADAL" clId="{A9A07304-9510-4CE8-8BD2-0278185D4D07}" dt="2025-01-24T08:43:19.664" v="1252" actId="478"/>
          <ac:cxnSpMkLst>
            <pc:docMk/>
            <pc:sldMk cId="3720607955" sldId="256"/>
            <ac:cxnSpMk id="48" creationId="{71F5DBE9-0814-B18D-B5A1-1164F822C86B}"/>
          </ac:cxnSpMkLst>
        </pc:cxnChg>
        <pc:cxnChg chg="mod topLvl">
          <ac:chgData name="CLARA ESPINOSA DEL ALBA" userId="56b0cbcd-66e9-4a2a-97b1-2aadcbcf6318" providerId="ADAL" clId="{A9A07304-9510-4CE8-8BD2-0278185D4D07}" dt="2025-01-24T08:38:58.696" v="1167" actId="165"/>
          <ac:cxnSpMkLst>
            <pc:docMk/>
            <pc:sldMk cId="3720607955" sldId="256"/>
            <ac:cxnSpMk id="53" creationId="{5C2EDC42-F987-2098-B324-9002F2962E73}"/>
          </ac:cxnSpMkLst>
        </pc:cxnChg>
        <pc:cxnChg chg="mod topLvl">
          <ac:chgData name="CLARA ESPINOSA DEL ALBA" userId="56b0cbcd-66e9-4a2a-97b1-2aadcbcf6318" providerId="ADAL" clId="{A9A07304-9510-4CE8-8BD2-0278185D4D07}" dt="2025-01-24T08:55:28.661" v="1387" actId="164"/>
          <ac:cxnSpMkLst>
            <pc:docMk/>
            <pc:sldMk cId="3720607955" sldId="256"/>
            <ac:cxnSpMk id="54" creationId="{A20407A9-4651-DECE-290F-7AA216E3F335}"/>
          </ac:cxnSpMkLst>
        </pc:cxnChg>
        <pc:cxnChg chg="mod topLvl">
          <ac:chgData name="CLARA ESPINOSA DEL ALBA" userId="56b0cbcd-66e9-4a2a-97b1-2aadcbcf6318" providerId="ADAL" clId="{A9A07304-9510-4CE8-8BD2-0278185D4D07}" dt="2025-01-24T08:32:43.437" v="1082" actId="165"/>
          <ac:cxnSpMkLst>
            <pc:docMk/>
            <pc:sldMk cId="3720607955" sldId="256"/>
            <ac:cxnSpMk id="55" creationId="{2960810F-C640-9BD7-CC04-D4C532698CF4}"/>
          </ac:cxnSpMkLst>
        </pc:cxnChg>
        <pc:cxnChg chg="del mod topLvl">
          <ac:chgData name="CLARA ESPINOSA DEL ALBA" userId="56b0cbcd-66e9-4a2a-97b1-2aadcbcf6318" providerId="ADAL" clId="{A9A07304-9510-4CE8-8BD2-0278185D4D07}" dt="2025-01-24T08:40:14.928" v="1192" actId="478"/>
          <ac:cxnSpMkLst>
            <pc:docMk/>
            <pc:sldMk cId="3720607955" sldId="256"/>
            <ac:cxnSpMk id="56" creationId="{B93ED39A-0FF2-6EE3-1120-F1F4282850DD}"/>
          </ac:cxnSpMkLst>
        </pc:cxnChg>
        <pc:cxnChg chg="del mod topLvl">
          <ac:chgData name="CLARA ESPINOSA DEL ALBA" userId="56b0cbcd-66e9-4a2a-97b1-2aadcbcf6318" providerId="ADAL" clId="{A9A07304-9510-4CE8-8BD2-0278185D4D07}" dt="2025-01-24T08:41:05.571" v="1219" actId="478"/>
          <ac:cxnSpMkLst>
            <pc:docMk/>
            <pc:sldMk cId="3720607955" sldId="256"/>
            <ac:cxnSpMk id="57" creationId="{A0B3470E-83B6-F52D-41E6-E3C00834F4A5}"/>
          </ac:cxnSpMkLst>
        </pc:cxnChg>
        <pc:cxnChg chg="add mod">
          <ac:chgData name="CLARA ESPINOSA DEL ALBA" userId="56b0cbcd-66e9-4a2a-97b1-2aadcbcf6318" providerId="ADAL" clId="{A9A07304-9510-4CE8-8BD2-0278185D4D07}" dt="2025-01-24T08:42:08.627" v="1242" actId="1076"/>
          <ac:cxnSpMkLst>
            <pc:docMk/>
            <pc:sldMk cId="3720607955" sldId="256"/>
            <ac:cxnSpMk id="60" creationId="{DD41A024-ED86-5A4A-E109-BC67438999A7}"/>
          </ac:cxnSpMkLst>
        </pc:cxnChg>
        <pc:cxnChg chg="add mod topLvl">
          <ac:chgData name="CLARA ESPINOSA DEL ALBA" userId="56b0cbcd-66e9-4a2a-97b1-2aadcbcf6318" providerId="ADAL" clId="{A9A07304-9510-4CE8-8BD2-0278185D4D07}" dt="2025-01-24T08:55:28.661" v="1387" actId="164"/>
          <ac:cxnSpMkLst>
            <pc:docMk/>
            <pc:sldMk cId="3720607955" sldId="256"/>
            <ac:cxnSpMk id="61" creationId="{531572CC-1222-BDA2-C5EA-85E40ED67DF2}"/>
          </ac:cxnSpMkLst>
        </pc:cxnChg>
        <pc:cxnChg chg="add mod topLvl">
          <ac:chgData name="CLARA ESPINOSA DEL ALBA" userId="56b0cbcd-66e9-4a2a-97b1-2aadcbcf6318" providerId="ADAL" clId="{A9A07304-9510-4CE8-8BD2-0278185D4D07}" dt="2025-01-24T08:55:28.661" v="1387" actId="164"/>
          <ac:cxnSpMkLst>
            <pc:docMk/>
            <pc:sldMk cId="3720607955" sldId="256"/>
            <ac:cxnSpMk id="62" creationId="{113AA788-D9F0-B395-EEFE-E4A5573786CD}"/>
          </ac:cxnSpMkLst>
        </pc:cxnChg>
        <pc:cxnChg chg="add mod topLvl">
          <ac:chgData name="CLARA ESPINOSA DEL ALBA" userId="56b0cbcd-66e9-4a2a-97b1-2aadcbcf6318" providerId="ADAL" clId="{A9A07304-9510-4CE8-8BD2-0278185D4D07}" dt="2025-01-24T08:55:28.661" v="1387" actId="164"/>
          <ac:cxnSpMkLst>
            <pc:docMk/>
            <pc:sldMk cId="3720607955" sldId="256"/>
            <ac:cxnSpMk id="63" creationId="{E7AF9C22-A031-E302-3A67-AE7918B652DD}"/>
          </ac:cxnSpMkLst>
        </pc:cxnChg>
        <pc:cxnChg chg="add mod topLvl">
          <ac:chgData name="CLARA ESPINOSA DEL ALBA" userId="56b0cbcd-66e9-4a2a-97b1-2aadcbcf6318" providerId="ADAL" clId="{A9A07304-9510-4CE8-8BD2-0278185D4D07}" dt="2025-01-24T08:55:28.661" v="1387" actId="164"/>
          <ac:cxnSpMkLst>
            <pc:docMk/>
            <pc:sldMk cId="3720607955" sldId="256"/>
            <ac:cxnSpMk id="64" creationId="{6CDD7EA6-DCBB-DFA2-F568-4D8A6B327801}"/>
          </ac:cxnSpMkLst>
        </pc:cxnChg>
        <pc:cxnChg chg="add del mod">
          <ac:chgData name="CLARA ESPINOSA DEL ALBA" userId="56b0cbcd-66e9-4a2a-97b1-2aadcbcf6318" providerId="ADAL" clId="{A9A07304-9510-4CE8-8BD2-0278185D4D07}" dt="2025-01-24T08:43:19.664" v="1252" actId="478"/>
          <ac:cxnSpMkLst>
            <pc:docMk/>
            <pc:sldMk cId="3720607955" sldId="256"/>
            <ac:cxnSpMk id="65" creationId="{627398C6-F622-2DC4-D1C0-C789F9A67F3C}"/>
          </ac:cxnSpMkLst>
        </pc:cxnChg>
        <pc:cxnChg chg="add mod topLvl">
          <ac:chgData name="CLARA ESPINOSA DEL ALBA" userId="56b0cbcd-66e9-4a2a-97b1-2aadcbcf6318" providerId="ADAL" clId="{A9A07304-9510-4CE8-8BD2-0278185D4D07}" dt="2025-01-24T08:55:28.661" v="1387" actId="164"/>
          <ac:cxnSpMkLst>
            <pc:docMk/>
            <pc:sldMk cId="3720607955" sldId="256"/>
            <ac:cxnSpMk id="71" creationId="{6577A9A3-A72B-B317-FAC6-DCBD0E540E40}"/>
          </ac:cxnSpMkLst>
        </pc:cxnChg>
        <pc:cxnChg chg="add mod topLvl">
          <ac:chgData name="CLARA ESPINOSA DEL ALBA" userId="56b0cbcd-66e9-4a2a-97b1-2aadcbcf6318" providerId="ADAL" clId="{A9A07304-9510-4CE8-8BD2-0278185D4D07}" dt="2025-01-24T08:55:28.661" v="1387" actId="164"/>
          <ac:cxnSpMkLst>
            <pc:docMk/>
            <pc:sldMk cId="3720607955" sldId="256"/>
            <ac:cxnSpMk id="74" creationId="{B0BF68DA-DE18-6009-931A-DDE3B77EB68B}"/>
          </ac:cxnSpMkLst>
        </pc:cxnChg>
        <pc:cxnChg chg="add del mod">
          <ac:chgData name="CLARA ESPINOSA DEL ALBA" userId="56b0cbcd-66e9-4a2a-97b1-2aadcbcf6318" providerId="ADAL" clId="{A9A07304-9510-4CE8-8BD2-0278185D4D07}" dt="2025-01-24T08:42:49.977" v="1248" actId="478"/>
          <ac:cxnSpMkLst>
            <pc:docMk/>
            <pc:sldMk cId="3720607955" sldId="256"/>
            <ac:cxnSpMk id="75" creationId="{A74BCD97-ED85-1874-492A-4749AD5A9F30}"/>
          </ac:cxnSpMkLst>
        </pc:cxnChg>
        <pc:cxnChg chg="add mod">
          <ac:chgData name="CLARA ESPINOSA DEL ALBA" userId="56b0cbcd-66e9-4a2a-97b1-2aadcbcf6318" providerId="ADAL" clId="{A9A07304-9510-4CE8-8BD2-0278185D4D07}" dt="2025-01-24T08:42:56.417" v="1250" actId="1076"/>
          <ac:cxnSpMkLst>
            <pc:docMk/>
            <pc:sldMk cId="3720607955" sldId="256"/>
            <ac:cxnSpMk id="76" creationId="{776E9CA1-CF05-0108-D83B-E136631360E2}"/>
          </ac:cxnSpMkLst>
        </pc:cxnChg>
        <pc:cxnChg chg="add mod">
          <ac:chgData name="CLARA ESPINOSA DEL ALBA" userId="56b0cbcd-66e9-4a2a-97b1-2aadcbcf6318" providerId="ADAL" clId="{A9A07304-9510-4CE8-8BD2-0278185D4D07}" dt="2025-01-24T08:43:29.321" v="1254" actId="1076"/>
          <ac:cxnSpMkLst>
            <pc:docMk/>
            <pc:sldMk cId="3720607955" sldId="256"/>
            <ac:cxnSpMk id="79" creationId="{01464ECA-E9DA-E0AC-D19A-3653E8AC47A3}"/>
          </ac:cxnSpMkLst>
        </pc:cxnChg>
        <pc:cxnChg chg="add mod topLvl">
          <ac:chgData name="CLARA ESPINOSA DEL ALBA" userId="56b0cbcd-66e9-4a2a-97b1-2aadcbcf6318" providerId="ADAL" clId="{A9A07304-9510-4CE8-8BD2-0278185D4D07}" dt="2025-01-24T08:47:21.406" v="1260" actId="165"/>
          <ac:cxnSpMkLst>
            <pc:docMk/>
            <pc:sldMk cId="3720607955" sldId="256"/>
            <ac:cxnSpMk id="80" creationId="{F6E6B221-C9EF-C4D0-A8EE-F2EE43E82FFD}"/>
          </ac:cxnSpMkLst>
        </pc:cxnChg>
        <pc:cxnChg chg="add mod topLvl">
          <ac:chgData name="CLARA ESPINOSA DEL ALBA" userId="56b0cbcd-66e9-4a2a-97b1-2aadcbcf6318" providerId="ADAL" clId="{A9A07304-9510-4CE8-8BD2-0278185D4D07}" dt="2025-01-24T08:54:24.318" v="1377" actId="164"/>
          <ac:cxnSpMkLst>
            <pc:docMk/>
            <pc:sldMk cId="3720607955" sldId="256"/>
            <ac:cxnSpMk id="82" creationId="{E4FF8EF0-3F54-7BBC-32A3-17B2C8862579}"/>
          </ac:cxnSpMkLst>
        </pc:cxnChg>
        <pc:cxnChg chg="add mod topLvl">
          <ac:chgData name="CLARA ESPINOSA DEL ALBA" userId="56b0cbcd-66e9-4a2a-97b1-2aadcbcf6318" providerId="ADAL" clId="{A9A07304-9510-4CE8-8BD2-0278185D4D07}" dt="2025-01-24T08:54:24.318" v="1377" actId="164"/>
          <ac:cxnSpMkLst>
            <pc:docMk/>
            <pc:sldMk cId="3720607955" sldId="256"/>
            <ac:cxnSpMk id="83" creationId="{46A6438A-0518-6BE3-737A-3317402EB225}"/>
          </ac:cxnSpMkLst>
        </pc:cxnChg>
        <pc:cxnChg chg="add mod topLvl">
          <ac:chgData name="CLARA ESPINOSA DEL ALBA" userId="56b0cbcd-66e9-4a2a-97b1-2aadcbcf6318" providerId="ADAL" clId="{A9A07304-9510-4CE8-8BD2-0278185D4D07}" dt="2025-01-24T08:54:24.318" v="1377" actId="164"/>
          <ac:cxnSpMkLst>
            <pc:docMk/>
            <pc:sldMk cId="3720607955" sldId="256"/>
            <ac:cxnSpMk id="84" creationId="{769880A2-2FCB-3B61-0D1F-B4A0CD8D4C61}"/>
          </ac:cxnSpMkLst>
        </pc:cxnChg>
        <pc:cxnChg chg="add mod topLvl">
          <ac:chgData name="CLARA ESPINOSA DEL ALBA" userId="56b0cbcd-66e9-4a2a-97b1-2aadcbcf6318" providerId="ADAL" clId="{A9A07304-9510-4CE8-8BD2-0278185D4D07}" dt="2025-01-24T08:54:24.318" v="1377" actId="164"/>
          <ac:cxnSpMkLst>
            <pc:docMk/>
            <pc:sldMk cId="3720607955" sldId="256"/>
            <ac:cxnSpMk id="85" creationId="{DE45EE97-183F-C834-7241-5561BE57932F}"/>
          </ac:cxnSpMkLst>
        </pc:cxnChg>
        <pc:cxnChg chg="del mod">
          <ac:chgData name="CLARA ESPINOSA DEL ALBA" userId="56b0cbcd-66e9-4a2a-97b1-2aadcbcf6318" providerId="ADAL" clId="{A9A07304-9510-4CE8-8BD2-0278185D4D07}" dt="2025-01-24T08:51:30.997" v="1346" actId="478"/>
          <ac:cxnSpMkLst>
            <pc:docMk/>
            <pc:sldMk cId="3720607955" sldId="256"/>
            <ac:cxnSpMk id="86" creationId="{1AF51886-721D-5351-C660-5B25F49E43A3}"/>
          </ac:cxnSpMkLst>
        </pc:cxnChg>
        <pc:cxnChg chg="add mod topLvl">
          <ac:chgData name="CLARA ESPINOSA DEL ALBA" userId="56b0cbcd-66e9-4a2a-97b1-2aadcbcf6318" providerId="ADAL" clId="{A9A07304-9510-4CE8-8BD2-0278185D4D07}" dt="2025-01-24T08:54:24.318" v="1377" actId="164"/>
          <ac:cxnSpMkLst>
            <pc:docMk/>
            <pc:sldMk cId="3720607955" sldId="256"/>
            <ac:cxnSpMk id="87" creationId="{A57BAB06-FA0A-9C02-1A9D-55D7622C216F}"/>
          </ac:cxnSpMkLst>
        </pc:cxnChg>
        <pc:cxnChg chg="add mod topLvl">
          <ac:chgData name="CLARA ESPINOSA DEL ALBA" userId="56b0cbcd-66e9-4a2a-97b1-2aadcbcf6318" providerId="ADAL" clId="{A9A07304-9510-4CE8-8BD2-0278185D4D07}" dt="2025-01-24T08:47:21.406" v="1260" actId="165"/>
          <ac:cxnSpMkLst>
            <pc:docMk/>
            <pc:sldMk cId="3720607955" sldId="256"/>
            <ac:cxnSpMk id="88" creationId="{585634B6-6C12-4162-6C3B-34C4CEC8F56B}"/>
          </ac:cxnSpMkLst>
        </pc:cxnChg>
        <pc:cxnChg chg="mod">
          <ac:chgData name="CLARA ESPINOSA DEL ALBA" userId="56b0cbcd-66e9-4a2a-97b1-2aadcbcf6318" providerId="ADAL" clId="{A9A07304-9510-4CE8-8BD2-0278185D4D07}" dt="2025-01-24T08:54:03.422" v="1374" actId="14100"/>
          <ac:cxnSpMkLst>
            <pc:docMk/>
            <pc:sldMk cId="3720607955" sldId="256"/>
            <ac:cxnSpMk id="89" creationId="{858BF273-F5C9-4E24-C840-7975483C0EED}"/>
          </ac:cxnSpMkLst>
        </pc:cxnChg>
        <pc:cxnChg chg="add del mod">
          <ac:chgData name="CLARA ESPINOSA DEL ALBA" userId="56b0cbcd-66e9-4a2a-97b1-2aadcbcf6318" providerId="ADAL" clId="{A9A07304-9510-4CE8-8BD2-0278185D4D07}" dt="2025-01-24T08:51:30.238" v="1345" actId="478"/>
          <ac:cxnSpMkLst>
            <pc:docMk/>
            <pc:sldMk cId="3720607955" sldId="256"/>
            <ac:cxnSpMk id="95" creationId="{71F454C0-0180-7934-A4DA-DA15378AA46B}"/>
          </ac:cxnSpMkLst>
        </pc:cxnChg>
        <pc:cxnChg chg="add mod">
          <ac:chgData name="CLARA ESPINOSA DEL ALBA" userId="56b0cbcd-66e9-4a2a-97b1-2aadcbcf6318" providerId="ADAL" clId="{A9A07304-9510-4CE8-8BD2-0278185D4D07}" dt="2025-01-24T08:51:25.936" v="1341" actId="196"/>
          <ac:cxnSpMkLst>
            <pc:docMk/>
            <pc:sldMk cId="3720607955" sldId="256"/>
            <ac:cxnSpMk id="97" creationId="{FB6B1E4A-AAED-1FD4-47BE-DCD51DAA2F98}"/>
          </ac:cxnSpMkLst>
        </pc:cxnChg>
        <pc:cxnChg chg="add mod">
          <ac:chgData name="CLARA ESPINOSA DEL ALBA" userId="56b0cbcd-66e9-4a2a-97b1-2aadcbcf6318" providerId="ADAL" clId="{A9A07304-9510-4CE8-8BD2-0278185D4D07}" dt="2025-01-24T08:51:23.918" v="1333" actId="196"/>
          <ac:cxnSpMkLst>
            <pc:docMk/>
            <pc:sldMk cId="3720607955" sldId="256"/>
            <ac:cxnSpMk id="100" creationId="{F27FBE9B-83DD-6230-50F4-56FA981EFDB0}"/>
          </ac:cxnSpMkLst>
        </pc:cxnChg>
        <pc:cxnChg chg="add mod">
          <ac:chgData name="CLARA ESPINOSA DEL ALBA" userId="56b0cbcd-66e9-4a2a-97b1-2aadcbcf6318" providerId="ADAL" clId="{A9A07304-9510-4CE8-8BD2-0278185D4D07}" dt="2025-01-24T08:52:08.928" v="1356" actId="1037"/>
          <ac:cxnSpMkLst>
            <pc:docMk/>
            <pc:sldMk cId="3720607955" sldId="256"/>
            <ac:cxnSpMk id="105" creationId="{4F7562CA-21E7-D16A-15F1-7B878D30C0E7}"/>
          </ac:cxnSpMkLst>
        </pc:cxnChg>
        <pc:cxnChg chg="add mod">
          <ac:chgData name="CLARA ESPINOSA DEL ALBA" userId="56b0cbcd-66e9-4a2a-97b1-2aadcbcf6318" providerId="ADAL" clId="{A9A07304-9510-4CE8-8BD2-0278185D4D07}" dt="2025-01-24T08:52:39.729" v="1361" actId="1076"/>
          <ac:cxnSpMkLst>
            <pc:docMk/>
            <pc:sldMk cId="3720607955" sldId="256"/>
            <ac:cxnSpMk id="106" creationId="{5B0A7D3C-69A0-5254-CA69-6C64E6F2B46F}"/>
          </ac:cxnSpMkLst>
        </pc:cxnChg>
        <pc:cxnChg chg="add mod">
          <ac:chgData name="CLARA ESPINOSA DEL ALBA" userId="56b0cbcd-66e9-4a2a-97b1-2aadcbcf6318" providerId="ADAL" clId="{A9A07304-9510-4CE8-8BD2-0278185D4D07}" dt="2025-01-24T08:53:12.792" v="1363" actId="164"/>
          <ac:cxnSpMkLst>
            <pc:docMk/>
            <pc:sldMk cId="3720607955" sldId="256"/>
            <ac:cxnSpMk id="108" creationId="{7102144F-DE61-18BF-BB7E-0BE9A115BF5E}"/>
          </ac:cxnSpMkLst>
        </pc:cxnChg>
        <pc:cxnChg chg="add mod">
          <ac:chgData name="CLARA ESPINOSA DEL ALBA" userId="56b0cbcd-66e9-4a2a-97b1-2aadcbcf6318" providerId="ADAL" clId="{A9A07304-9510-4CE8-8BD2-0278185D4D07}" dt="2025-01-24T08:53:12.792" v="1363" actId="164"/>
          <ac:cxnSpMkLst>
            <pc:docMk/>
            <pc:sldMk cId="3720607955" sldId="256"/>
            <ac:cxnSpMk id="109" creationId="{072A6575-A9D7-1AE4-6152-3D0B286D81E7}"/>
          </ac:cxnSpMkLst>
        </pc:cxnChg>
        <pc:cxnChg chg="add mod">
          <ac:chgData name="CLARA ESPINOSA DEL ALBA" userId="56b0cbcd-66e9-4a2a-97b1-2aadcbcf6318" providerId="ADAL" clId="{A9A07304-9510-4CE8-8BD2-0278185D4D07}" dt="2025-01-24T08:53:12.792" v="1363" actId="164"/>
          <ac:cxnSpMkLst>
            <pc:docMk/>
            <pc:sldMk cId="3720607955" sldId="256"/>
            <ac:cxnSpMk id="110" creationId="{36360B53-24C8-C7E4-1927-395198D602C1}"/>
          </ac:cxnSpMkLst>
        </pc:cxnChg>
        <pc:cxnChg chg="add mod">
          <ac:chgData name="CLARA ESPINOSA DEL ALBA" userId="56b0cbcd-66e9-4a2a-97b1-2aadcbcf6318" providerId="ADAL" clId="{A9A07304-9510-4CE8-8BD2-0278185D4D07}" dt="2025-01-24T08:54:24.318" v="1377" actId="164"/>
          <ac:cxnSpMkLst>
            <pc:docMk/>
            <pc:sldMk cId="3720607955" sldId="256"/>
            <ac:cxnSpMk id="112" creationId="{6B7C1039-9453-45A0-9CAA-43D2627B929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789F-7494-43A5-B7F5-5B4607213234}" type="datetimeFigureOut">
              <a:rPr lang="es-ES" smtClean="0"/>
              <a:t>24/01/2025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4A2C-95BA-4476-984B-085A5DB829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789F-7494-43A5-B7F5-5B4607213234}" type="datetimeFigureOut">
              <a:rPr lang="es-ES" smtClean="0"/>
              <a:t>24/01/2025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4A2C-95BA-4476-984B-085A5DB829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5322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789F-7494-43A5-B7F5-5B4607213234}" type="datetimeFigureOut">
              <a:rPr lang="es-ES" smtClean="0"/>
              <a:t>24/01/2025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4A2C-95BA-4476-984B-085A5DB829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092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789F-7494-43A5-B7F5-5B4607213234}" type="datetimeFigureOut">
              <a:rPr lang="es-ES" smtClean="0"/>
              <a:t>24/01/2025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4A2C-95BA-4476-984B-085A5DB829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556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789F-7494-43A5-B7F5-5B4607213234}" type="datetimeFigureOut">
              <a:rPr lang="es-ES" smtClean="0"/>
              <a:t>24/01/2025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4A2C-95BA-4476-984B-085A5DB829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8758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789F-7494-43A5-B7F5-5B4607213234}" type="datetimeFigureOut">
              <a:rPr lang="es-ES" smtClean="0"/>
              <a:t>24/01/2025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4A2C-95BA-4476-984B-085A5DB829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830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789F-7494-43A5-B7F5-5B4607213234}" type="datetimeFigureOut">
              <a:rPr lang="es-ES" smtClean="0"/>
              <a:t>24/01/2025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4A2C-95BA-4476-984B-085A5DB829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2181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789F-7494-43A5-B7F5-5B4607213234}" type="datetimeFigureOut">
              <a:rPr lang="es-ES" smtClean="0"/>
              <a:t>24/01/2025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4A2C-95BA-4476-984B-085A5DB829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616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789F-7494-43A5-B7F5-5B4607213234}" type="datetimeFigureOut">
              <a:rPr lang="es-ES" smtClean="0"/>
              <a:t>24/01/2025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4A2C-95BA-4476-984B-085A5DB829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342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789F-7494-43A5-B7F5-5B4607213234}" type="datetimeFigureOut">
              <a:rPr lang="es-ES" smtClean="0"/>
              <a:t>24/01/2025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4A2C-95BA-4476-984B-085A5DB829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9975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A789F-7494-43A5-B7F5-5B4607213234}" type="datetimeFigureOut">
              <a:rPr lang="es-ES" smtClean="0"/>
              <a:t>24/01/2025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4A2C-95BA-4476-984B-085A5DB829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1244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9A789F-7494-43A5-B7F5-5B4607213234}" type="datetimeFigureOut">
              <a:rPr lang="es-ES" smtClean="0"/>
              <a:t>24/01/2025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694A2C-95BA-4476-984B-085A5DB829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217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User_talk:Jose_carlos_garcia_lopez" TargetMode="External"/><Relationship Id="rId7" Type="http://schemas.openxmlformats.org/officeDocument/2006/relationships/image" Target="../media/image3.jpeg"/><Relationship Id="rId2" Type="http://schemas.openxmlformats.org/officeDocument/2006/relationships/hyperlink" Target="https://commons.wikimedia.org/w/index.php?curid=2793591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s://creativecommons.org/licenses/by-sa/3.0/?ref=openver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adroTexto 115">
            <a:extLst>
              <a:ext uri="{FF2B5EF4-FFF2-40B4-BE49-F238E27FC236}">
                <a16:creationId xmlns:a16="http://schemas.microsoft.com/office/drawing/2014/main" id="{EAE8F02D-A808-854E-38AD-DADF7CB1A847}"/>
              </a:ext>
            </a:extLst>
          </p:cNvPr>
          <p:cNvSpPr txBox="1"/>
          <p:nvPr/>
        </p:nvSpPr>
        <p:spPr>
          <a:xfrm>
            <a:off x="260332" y="1167973"/>
            <a:ext cx="6463198" cy="38388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389448-77EE-E291-1FF5-4B712DD34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998" y="5354215"/>
            <a:ext cx="5143500" cy="918671"/>
          </a:xfrm>
        </p:spPr>
        <p:txBody>
          <a:bodyPr>
            <a:normAutofit/>
          </a:bodyPr>
          <a:lstStyle/>
          <a:p>
            <a:r>
              <a:rPr lang="es-ES" b="0" i="0" dirty="0">
                <a:solidFill>
                  <a:srgbClr val="232323"/>
                </a:solidFill>
                <a:effectLst/>
                <a:latin typeface="Inter"/>
              </a:rPr>
              <a:t>"</a:t>
            </a:r>
            <a:r>
              <a:rPr lang="es-ES" b="0" i="0" dirty="0">
                <a:effectLst/>
                <a:latin typeface="Inter"/>
                <a:hlinkClick r:id="rId2"/>
              </a:rPr>
              <a:t>A </a:t>
            </a:r>
            <a:r>
              <a:rPr lang="es-ES" b="0" i="0" dirty="0" err="1">
                <a:effectLst/>
                <a:latin typeface="Inter"/>
                <a:hlinkClick r:id="rId2"/>
              </a:rPr>
              <a:t>large</a:t>
            </a:r>
            <a:r>
              <a:rPr lang="es-ES" b="0" i="0" dirty="0">
                <a:effectLst/>
                <a:latin typeface="Inter"/>
                <a:hlinkClick r:id="rId2"/>
              </a:rPr>
              <a:t> </a:t>
            </a:r>
            <a:r>
              <a:rPr lang="es-ES" b="0" i="0" dirty="0" err="1">
                <a:effectLst/>
                <a:latin typeface="Inter"/>
                <a:hlinkClick r:id="rId2"/>
              </a:rPr>
              <a:t>blank</a:t>
            </a:r>
            <a:r>
              <a:rPr lang="es-ES" b="0" i="0" dirty="0">
                <a:effectLst/>
                <a:latin typeface="Inter"/>
                <a:hlinkClick r:id="rId2"/>
              </a:rPr>
              <a:t> </a:t>
            </a:r>
            <a:r>
              <a:rPr lang="es-ES" b="0" i="0" dirty="0" err="1">
                <a:effectLst/>
                <a:latin typeface="Inter"/>
                <a:hlinkClick r:id="rId2"/>
              </a:rPr>
              <a:t>world</a:t>
            </a:r>
            <a:r>
              <a:rPr lang="es-ES" b="0" i="0" dirty="0">
                <a:effectLst/>
                <a:latin typeface="Inter"/>
                <a:hlinkClick r:id="rId2"/>
              </a:rPr>
              <a:t> </a:t>
            </a:r>
            <a:r>
              <a:rPr lang="es-ES" b="0" i="0" dirty="0" err="1">
                <a:effectLst/>
                <a:latin typeface="Inter"/>
                <a:hlinkClick r:id="rId2"/>
              </a:rPr>
              <a:t>map</a:t>
            </a:r>
            <a:r>
              <a:rPr lang="es-ES" b="0" i="0" dirty="0">
                <a:effectLst/>
                <a:latin typeface="Inter"/>
                <a:hlinkClick r:id="rId2"/>
              </a:rPr>
              <a:t> </a:t>
            </a:r>
            <a:r>
              <a:rPr lang="es-ES" b="0" i="0" dirty="0" err="1">
                <a:effectLst/>
                <a:latin typeface="Inter"/>
                <a:hlinkClick r:id="rId2"/>
              </a:rPr>
              <a:t>with</a:t>
            </a:r>
            <a:r>
              <a:rPr lang="es-ES" b="0" i="0" dirty="0">
                <a:effectLst/>
                <a:latin typeface="Inter"/>
                <a:hlinkClick r:id="rId2"/>
              </a:rPr>
              <a:t> </a:t>
            </a:r>
            <a:r>
              <a:rPr lang="es-ES" b="0" i="0" dirty="0" err="1">
                <a:effectLst/>
                <a:latin typeface="Inter"/>
                <a:hlinkClick r:id="rId2"/>
              </a:rPr>
              <a:t>oceans</a:t>
            </a:r>
            <a:r>
              <a:rPr lang="es-ES" b="0" i="0" dirty="0">
                <a:effectLst/>
                <a:latin typeface="Inter"/>
                <a:hlinkClick r:id="rId2"/>
              </a:rPr>
              <a:t> </a:t>
            </a:r>
            <a:r>
              <a:rPr lang="es-ES" b="0" i="0" dirty="0" err="1">
                <a:effectLst/>
                <a:latin typeface="Inter"/>
                <a:hlinkClick r:id="rId2"/>
              </a:rPr>
              <a:t>marked</a:t>
            </a:r>
            <a:r>
              <a:rPr lang="es-ES" b="0" i="0" dirty="0">
                <a:effectLst/>
                <a:latin typeface="Inter"/>
                <a:hlinkClick r:id="rId2"/>
              </a:rPr>
              <a:t> in blue mapamundi en blanco</a:t>
            </a:r>
            <a:r>
              <a:rPr lang="es-ES" b="0" i="0" dirty="0">
                <a:solidFill>
                  <a:srgbClr val="232323"/>
                </a:solidFill>
                <a:effectLst/>
                <a:latin typeface="Inter"/>
              </a:rPr>
              <a:t>" </a:t>
            </a:r>
            <a:r>
              <a:rPr lang="es-ES" b="0" i="0" dirty="0" err="1">
                <a:solidFill>
                  <a:srgbClr val="232323"/>
                </a:solidFill>
                <a:effectLst/>
                <a:latin typeface="Inter"/>
              </a:rPr>
              <a:t>by</a:t>
            </a:r>
            <a:r>
              <a:rPr lang="es-ES" b="0" i="0" dirty="0">
                <a:solidFill>
                  <a:srgbClr val="232323"/>
                </a:solidFill>
                <a:effectLst/>
                <a:latin typeface="Inter"/>
              </a:rPr>
              <a:t> </a:t>
            </a:r>
            <a:r>
              <a:rPr lang="es-ES" b="0" i="0" dirty="0">
                <a:effectLst/>
                <a:latin typeface="Inter"/>
                <a:hlinkClick r:id="rId3"/>
              </a:rPr>
              <a:t>Jose </a:t>
            </a:r>
            <a:r>
              <a:rPr lang="es-ES" b="0" i="0" dirty="0" err="1">
                <a:effectLst/>
                <a:latin typeface="Inter"/>
                <a:hlinkClick r:id="rId3"/>
              </a:rPr>
              <a:t>carlos</a:t>
            </a:r>
            <a:r>
              <a:rPr lang="es-ES" b="0" i="0" dirty="0">
                <a:effectLst/>
                <a:latin typeface="Inter"/>
                <a:hlinkClick r:id="rId3"/>
              </a:rPr>
              <a:t> </a:t>
            </a:r>
            <a:r>
              <a:rPr lang="es-ES" b="0" i="0" dirty="0" err="1">
                <a:effectLst/>
                <a:latin typeface="Inter"/>
                <a:hlinkClick r:id="rId3"/>
              </a:rPr>
              <a:t>garcia</a:t>
            </a:r>
            <a:r>
              <a:rPr lang="es-ES" b="0" i="0" dirty="0">
                <a:effectLst/>
                <a:latin typeface="Inter"/>
                <a:hlinkClick r:id="rId3"/>
              </a:rPr>
              <a:t> </a:t>
            </a:r>
            <a:r>
              <a:rPr lang="es-ES" b="0" i="0" dirty="0" err="1">
                <a:effectLst/>
                <a:latin typeface="Inter"/>
                <a:hlinkClick r:id="rId3"/>
              </a:rPr>
              <a:t>lopez</a:t>
            </a:r>
            <a:r>
              <a:rPr lang="es-ES" b="0" i="0" dirty="0">
                <a:solidFill>
                  <a:srgbClr val="232323"/>
                </a:solidFill>
                <a:effectLst/>
                <a:latin typeface="Inter"/>
              </a:rPr>
              <a:t> </a:t>
            </a:r>
            <a:r>
              <a:rPr lang="es-ES" b="0" i="0" dirty="0" err="1">
                <a:solidFill>
                  <a:srgbClr val="232323"/>
                </a:solidFill>
                <a:effectLst/>
                <a:latin typeface="Inter"/>
              </a:rPr>
              <a:t>is</a:t>
            </a:r>
            <a:r>
              <a:rPr lang="es-ES" b="0" i="0" dirty="0">
                <a:solidFill>
                  <a:srgbClr val="232323"/>
                </a:solidFill>
                <a:effectLst/>
                <a:latin typeface="Inter"/>
              </a:rPr>
              <a:t> </a:t>
            </a:r>
            <a:r>
              <a:rPr lang="es-ES" b="0" i="0" dirty="0" err="1">
                <a:solidFill>
                  <a:srgbClr val="232323"/>
                </a:solidFill>
                <a:effectLst/>
                <a:latin typeface="Inter"/>
              </a:rPr>
              <a:t>licensed</a:t>
            </a:r>
            <a:r>
              <a:rPr lang="es-ES" b="0" i="0" dirty="0">
                <a:solidFill>
                  <a:srgbClr val="232323"/>
                </a:solidFill>
                <a:effectLst/>
                <a:latin typeface="Inter"/>
              </a:rPr>
              <a:t> </a:t>
            </a:r>
            <a:r>
              <a:rPr lang="es-ES" b="0" i="0" dirty="0" err="1">
                <a:solidFill>
                  <a:srgbClr val="232323"/>
                </a:solidFill>
                <a:effectLst/>
                <a:latin typeface="Inter"/>
              </a:rPr>
              <a:t>under</a:t>
            </a:r>
            <a:r>
              <a:rPr lang="es-ES" b="0" i="0" dirty="0">
                <a:solidFill>
                  <a:srgbClr val="232323"/>
                </a:solidFill>
                <a:effectLst/>
                <a:latin typeface="Inter"/>
              </a:rPr>
              <a:t> </a:t>
            </a:r>
            <a:r>
              <a:rPr lang="es-ES" b="0" i="0" dirty="0">
                <a:effectLst/>
                <a:latin typeface="Inter"/>
                <a:hlinkClick r:id="rId4"/>
              </a:rPr>
              <a:t>CC BY-SA 3.0</a:t>
            </a:r>
            <a:r>
              <a:rPr lang="es-ES" b="0" i="0" dirty="0">
                <a:solidFill>
                  <a:srgbClr val="232323"/>
                </a:solidFill>
                <a:effectLst/>
                <a:latin typeface="Inter"/>
              </a:rPr>
              <a:t>.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6CB3632-83A7-760B-4BB3-E28B62ABB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327" r="9294" b="3894"/>
          <a:stretch/>
        </p:blipFill>
        <p:spPr>
          <a:xfrm>
            <a:off x="704421" y="1510648"/>
            <a:ext cx="2510706" cy="1401671"/>
          </a:xfrm>
          <a:prstGeom prst="rect">
            <a:avLst/>
          </a:prstGeom>
        </p:spPr>
      </p:pic>
      <p:pic>
        <p:nvPicPr>
          <p:cNvPr id="7" name="Imagen 6" descr="Un grupo de personas en una montaña de pasto&#10;&#10;Descripción generada automáticamente">
            <a:extLst>
              <a:ext uri="{FF2B5EF4-FFF2-40B4-BE49-F238E27FC236}">
                <a16:creationId xmlns:a16="http://schemas.microsoft.com/office/drawing/2014/main" id="{621CDCC2-E587-304D-4B8E-AE3C36CD31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8" t="28036" r="20760" b="29774"/>
          <a:stretch/>
        </p:blipFill>
        <p:spPr>
          <a:xfrm>
            <a:off x="704421" y="3150115"/>
            <a:ext cx="2518798" cy="140167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BCAD143-B3DF-21B3-55B2-B404C4BFB14B}"/>
              </a:ext>
            </a:extLst>
          </p:cNvPr>
          <p:cNvSpPr txBox="1"/>
          <p:nvPr/>
        </p:nvSpPr>
        <p:spPr>
          <a:xfrm>
            <a:off x="446436" y="1275048"/>
            <a:ext cx="2914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A) Latitudinal described pattern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97598B1-4FB3-2813-1F63-E72AE36BC046}"/>
              </a:ext>
            </a:extLst>
          </p:cNvPr>
          <p:cNvSpPr txBox="1"/>
          <p:nvPr/>
        </p:nvSpPr>
        <p:spPr>
          <a:xfrm>
            <a:off x="396667" y="2914549"/>
            <a:ext cx="2518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B) Altitudinal expected gradient</a:t>
            </a:r>
          </a:p>
        </p:txBody>
      </p:sp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D1AF64B9-11AB-6E94-3F2C-875E43EA5E3E}"/>
              </a:ext>
            </a:extLst>
          </p:cNvPr>
          <p:cNvSpPr/>
          <p:nvPr/>
        </p:nvSpPr>
        <p:spPr>
          <a:xfrm flipH="1">
            <a:off x="303206" y="1634367"/>
            <a:ext cx="385910" cy="582630"/>
          </a:xfrm>
          <a:prstGeom prst="rt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riángulo rectángulo 13">
            <a:extLst>
              <a:ext uri="{FF2B5EF4-FFF2-40B4-BE49-F238E27FC236}">
                <a16:creationId xmlns:a16="http://schemas.microsoft.com/office/drawing/2014/main" id="{1CA093A2-1EA5-B119-4A56-7A4AFB2B134D}"/>
              </a:ext>
            </a:extLst>
          </p:cNvPr>
          <p:cNvSpPr/>
          <p:nvPr/>
        </p:nvSpPr>
        <p:spPr>
          <a:xfrm rot="10800000">
            <a:off x="303206" y="2249598"/>
            <a:ext cx="385904" cy="630141"/>
          </a:xfrm>
          <a:prstGeom prst="rt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6FCF520-106F-449F-7499-8F70D2BE114D}"/>
              </a:ext>
            </a:extLst>
          </p:cNvPr>
          <p:cNvSpPr/>
          <p:nvPr/>
        </p:nvSpPr>
        <p:spPr>
          <a:xfrm>
            <a:off x="761851" y="4602782"/>
            <a:ext cx="1149069" cy="276999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Oil content (%)</a:t>
            </a:r>
          </a:p>
        </p:txBody>
      </p:sp>
      <p:sp>
        <p:nvSpPr>
          <p:cNvPr id="16" name="Triángulo rectángulo 15">
            <a:extLst>
              <a:ext uri="{FF2B5EF4-FFF2-40B4-BE49-F238E27FC236}">
                <a16:creationId xmlns:a16="http://schemas.microsoft.com/office/drawing/2014/main" id="{B2162A06-D64A-81A8-FD9E-DC34150D5EFF}"/>
              </a:ext>
            </a:extLst>
          </p:cNvPr>
          <p:cNvSpPr/>
          <p:nvPr/>
        </p:nvSpPr>
        <p:spPr>
          <a:xfrm rot="10800000" flipH="1">
            <a:off x="3229337" y="1672436"/>
            <a:ext cx="388164" cy="58263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riángulo rectángulo 16">
            <a:extLst>
              <a:ext uri="{FF2B5EF4-FFF2-40B4-BE49-F238E27FC236}">
                <a16:creationId xmlns:a16="http://schemas.microsoft.com/office/drawing/2014/main" id="{36D83821-4DE2-F31F-DD0C-7A4F1882F74F}"/>
              </a:ext>
            </a:extLst>
          </p:cNvPr>
          <p:cNvSpPr/>
          <p:nvPr/>
        </p:nvSpPr>
        <p:spPr>
          <a:xfrm>
            <a:off x="3229336" y="2281959"/>
            <a:ext cx="402374" cy="582631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04E609E-A8CB-FDD5-9760-5148E90E1FE1}"/>
              </a:ext>
            </a:extLst>
          </p:cNvPr>
          <p:cNvSpPr/>
          <p:nvPr/>
        </p:nvSpPr>
        <p:spPr>
          <a:xfrm>
            <a:off x="2066058" y="4602781"/>
            <a:ext cx="1149069" cy="276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/>
              <a:t>UFA/SFA ratio</a:t>
            </a:r>
          </a:p>
        </p:txBody>
      </p:sp>
      <p:sp>
        <p:nvSpPr>
          <p:cNvPr id="19" name="Triángulo rectángulo 18">
            <a:extLst>
              <a:ext uri="{FF2B5EF4-FFF2-40B4-BE49-F238E27FC236}">
                <a16:creationId xmlns:a16="http://schemas.microsoft.com/office/drawing/2014/main" id="{7243137F-48A8-A841-02EF-B7103BE245D1}"/>
              </a:ext>
            </a:extLst>
          </p:cNvPr>
          <p:cNvSpPr/>
          <p:nvPr/>
        </p:nvSpPr>
        <p:spPr>
          <a:xfrm flipH="1">
            <a:off x="298752" y="3143951"/>
            <a:ext cx="394079" cy="1407835"/>
          </a:xfrm>
          <a:prstGeom prst="rt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riángulo rectángulo 19">
            <a:extLst>
              <a:ext uri="{FF2B5EF4-FFF2-40B4-BE49-F238E27FC236}">
                <a16:creationId xmlns:a16="http://schemas.microsoft.com/office/drawing/2014/main" id="{94F70A10-DBCD-2E40-C60F-13208C793900}"/>
              </a:ext>
            </a:extLst>
          </p:cNvPr>
          <p:cNvSpPr/>
          <p:nvPr/>
        </p:nvSpPr>
        <p:spPr>
          <a:xfrm rot="10800000" flipH="1">
            <a:off x="3237631" y="3152043"/>
            <a:ext cx="394079" cy="1398934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831ABAF-044E-0809-F8D1-21F4EAA766B2}"/>
              </a:ext>
            </a:extLst>
          </p:cNvPr>
          <p:cNvSpPr txBox="1"/>
          <p:nvPr/>
        </p:nvSpPr>
        <p:spPr>
          <a:xfrm>
            <a:off x="3617501" y="1273794"/>
            <a:ext cx="2914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C) Fatty acids biochemical properties</a:t>
            </a:r>
          </a:p>
        </p:txBody>
      </p:sp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37DE1CFD-212B-3603-7BC9-13092CE90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689872"/>
              </p:ext>
            </p:extLst>
          </p:nvPr>
        </p:nvGraphicFramePr>
        <p:xfrm>
          <a:off x="3668839" y="1521629"/>
          <a:ext cx="3016269" cy="268453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087578">
                  <a:extLst>
                    <a:ext uri="{9D8B030D-6E8A-4147-A177-3AD203B41FA5}">
                      <a16:colId xmlns:a16="http://schemas.microsoft.com/office/drawing/2014/main" val="3508751839"/>
                    </a:ext>
                  </a:extLst>
                </a:gridCol>
                <a:gridCol w="923268">
                  <a:extLst>
                    <a:ext uri="{9D8B030D-6E8A-4147-A177-3AD203B41FA5}">
                      <a16:colId xmlns:a16="http://schemas.microsoft.com/office/drawing/2014/main" val="2570904919"/>
                    </a:ext>
                  </a:extLst>
                </a:gridCol>
                <a:gridCol w="1005423">
                  <a:extLst>
                    <a:ext uri="{9D8B030D-6E8A-4147-A177-3AD203B41FA5}">
                      <a16:colId xmlns:a16="http://schemas.microsoft.com/office/drawing/2014/main" val="2373717759"/>
                    </a:ext>
                  </a:extLst>
                </a:gridCol>
              </a:tblGrid>
              <a:tr h="553524">
                <a:tc>
                  <a:txBody>
                    <a:bodyPr/>
                    <a:lstStyle/>
                    <a:p>
                      <a:endParaRPr lang="es-ES" sz="105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050" b="0" dirty="0"/>
                        <a:t>Unsaturated Fatty Acids (UFA)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" sz="1050" b="0" dirty="0"/>
                        <a:t>Saturated Fatty Acids (SFA)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6423770"/>
                  </a:ext>
                </a:extLst>
              </a:tr>
              <a:tr h="243550">
                <a:tc>
                  <a:txBody>
                    <a:bodyPr/>
                    <a:lstStyle/>
                    <a:p>
                      <a:r>
                        <a:rPr lang="es-ES" sz="1000" dirty="0"/>
                        <a:t>Production cost</a:t>
                      </a:r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1050" dirty="0"/>
                        <a:t>Higher</a:t>
                      </a:r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ES" sz="1050" dirty="0"/>
                        <a:t>Lower</a:t>
                      </a:r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1904830"/>
                  </a:ext>
                </a:extLst>
              </a:tr>
              <a:tr h="243550">
                <a:tc>
                  <a:txBody>
                    <a:bodyPr/>
                    <a:lstStyle/>
                    <a:p>
                      <a:r>
                        <a:rPr lang="es-ES" sz="1000" dirty="0"/>
                        <a:t>Energy stored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50" dirty="0"/>
                        <a:t>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50" dirty="0"/>
                        <a:t>Higher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678705"/>
                  </a:ext>
                </a:extLst>
              </a:tr>
              <a:tr h="243550">
                <a:tc>
                  <a:txBody>
                    <a:bodyPr/>
                    <a:lstStyle/>
                    <a:p>
                      <a:r>
                        <a:rPr lang="es-ES" sz="1000" dirty="0"/>
                        <a:t>Melting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50" dirty="0"/>
                        <a:t>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50" dirty="0"/>
                        <a:t>Higher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274205"/>
                  </a:ext>
                </a:extLst>
              </a:tr>
              <a:tr h="398537">
                <a:tc>
                  <a:txBody>
                    <a:bodyPr/>
                    <a:lstStyle/>
                    <a:p>
                      <a:r>
                        <a:rPr lang="es-ES" sz="1000" dirty="0"/>
                        <a:t>Oxidative damage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50" dirty="0"/>
                        <a:t>Higher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050" dirty="0"/>
                        <a:t>Lower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219545"/>
                  </a:ext>
                </a:extLst>
              </a:tr>
              <a:tr h="278131">
                <a:tc>
                  <a:txBody>
                    <a:bodyPr/>
                    <a:lstStyle/>
                    <a:p>
                      <a:r>
                        <a:rPr lang="es-ES" sz="1000" dirty="0"/>
                        <a:t>Particularities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50" dirty="0"/>
                        <a:t>Unpalatable</a:t>
                      </a:r>
                    </a:p>
                    <a:p>
                      <a:r>
                        <a:rPr lang="es-ES" sz="1050" dirty="0"/>
                        <a:t>Antifreezer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357139"/>
                  </a:ext>
                </a:extLst>
              </a:tr>
              <a:tr h="278131"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  <a:p>
                      <a:pPr algn="ctr"/>
                      <a:r>
                        <a:rPr lang="es-ES" sz="1000" dirty="0"/>
                        <a:t>Stereochemistry</a:t>
                      </a:r>
                    </a:p>
                    <a:p>
                      <a:endParaRPr lang="es-E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008"/>
                  </a:ext>
                </a:extLst>
              </a:tr>
            </a:tbl>
          </a:graphicData>
        </a:graphic>
      </p:graphicFrame>
      <p:grpSp>
        <p:nvGrpSpPr>
          <p:cNvPr id="115" name="Grupo 114">
            <a:extLst>
              <a:ext uri="{FF2B5EF4-FFF2-40B4-BE49-F238E27FC236}">
                <a16:creationId xmlns:a16="http://schemas.microsoft.com/office/drawing/2014/main" id="{E0D14C94-D541-1A1D-C5C8-FA06A9EDF4A9}"/>
              </a:ext>
            </a:extLst>
          </p:cNvPr>
          <p:cNvGrpSpPr/>
          <p:nvPr/>
        </p:nvGrpSpPr>
        <p:grpSpPr>
          <a:xfrm>
            <a:off x="5604331" y="3609855"/>
            <a:ext cx="970284" cy="531017"/>
            <a:chOff x="5482845" y="1621020"/>
            <a:chExt cx="1029145" cy="641862"/>
          </a:xfrm>
        </p:grpSpPr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F8F14184-6E48-0CE1-3732-D42AA9497513}"/>
                </a:ext>
              </a:extLst>
            </p:cNvPr>
            <p:cNvSpPr txBox="1"/>
            <p:nvPr/>
          </p:nvSpPr>
          <p:spPr>
            <a:xfrm>
              <a:off x="5751588" y="1621020"/>
              <a:ext cx="2246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/>
                <a:t>O</a:t>
              </a:r>
            </a:p>
          </p:txBody>
        </p: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5C2EDC42-F987-2098-B324-9002F2962E73}"/>
                </a:ext>
              </a:extLst>
            </p:cNvPr>
            <p:cNvCxnSpPr>
              <a:cxnSpLocks/>
            </p:cNvCxnSpPr>
            <p:nvPr/>
          </p:nvCxnSpPr>
          <p:spPr>
            <a:xfrm>
              <a:off x="6134621" y="1994840"/>
              <a:ext cx="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A20407A9-4651-DECE-290F-7AA216E3F3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7011" y="1959851"/>
              <a:ext cx="98525" cy="1034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2960810F-C640-9BD7-CC04-D4C532698C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96632" y="1960931"/>
              <a:ext cx="98525" cy="1034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CE7CB6ED-5FB3-1926-26C3-0C1664B4F194}"/>
                </a:ext>
              </a:extLst>
            </p:cNvPr>
            <p:cNvSpPr txBox="1"/>
            <p:nvPr/>
          </p:nvSpPr>
          <p:spPr>
            <a:xfrm>
              <a:off x="5482845" y="1965264"/>
              <a:ext cx="412689" cy="297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/>
                <a:t>HO</a:t>
              </a:r>
            </a:p>
          </p:txBody>
        </p: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DD41A024-ED86-5A4A-E109-BC67438999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0794" y="1958702"/>
              <a:ext cx="98525" cy="1034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531572CC-1222-BDA2-C5EA-85E40ED67D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68373" y="1958702"/>
              <a:ext cx="98525" cy="1034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113AA788-D9F0-B395-EEFE-E4A557378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2648" y="1958702"/>
              <a:ext cx="98525" cy="1034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E7AF9C22-A031-E302-3A67-AE7918B652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40114" y="1963003"/>
              <a:ext cx="98525" cy="1034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6CDD7EA6-DCBB-DFA2-F568-4D8A6B327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4276" y="1963003"/>
              <a:ext cx="98525" cy="1034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6577A9A3-A72B-B317-FAC6-DCBD0E540E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4905" y="1827031"/>
              <a:ext cx="0" cy="1487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B0BF68DA-DE18-6009-931A-DDE3B77EB6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5468" y="1827031"/>
              <a:ext cx="0" cy="1487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Conector recto 75">
              <a:extLst>
                <a:ext uri="{FF2B5EF4-FFF2-40B4-BE49-F238E27FC236}">
                  <a16:creationId xmlns:a16="http://schemas.microsoft.com/office/drawing/2014/main" id="{776E9CA1-CF05-0108-D83B-E136631360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3465" y="1964825"/>
              <a:ext cx="98525" cy="1034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6464212C-0417-D93D-A288-7E1BD8104504}"/>
              </a:ext>
            </a:extLst>
          </p:cNvPr>
          <p:cNvGrpSpPr/>
          <p:nvPr/>
        </p:nvGrpSpPr>
        <p:grpSpPr>
          <a:xfrm>
            <a:off x="4607793" y="3634317"/>
            <a:ext cx="1044558" cy="564165"/>
            <a:chOff x="4412340" y="1628456"/>
            <a:chExt cx="1092503" cy="610025"/>
          </a:xfrm>
        </p:grpSpPr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FA741322-8FEF-80E6-DC8E-5E04B7B7656A}"/>
                </a:ext>
              </a:extLst>
            </p:cNvPr>
            <p:cNvSpPr txBox="1"/>
            <p:nvPr/>
          </p:nvSpPr>
          <p:spPr>
            <a:xfrm rot="20027468">
              <a:off x="4495425" y="1628456"/>
              <a:ext cx="2246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/>
                <a:t>O</a:t>
              </a:r>
            </a:p>
          </p:txBody>
        </p:sp>
        <p:cxnSp>
          <p:nvCxnSpPr>
            <p:cNvPr id="78" name="Conector recto 77">
              <a:extLst>
                <a:ext uri="{FF2B5EF4-FFF2-40B4-BE49-F238E27FC236}">
                  <a16:creationId xmlns:a16="http://schemas.microsoft.com/office/drawing/2014/main" id="{BF360F93-9A50-285E-E979-BC1BD4D09064}"/>
                </a:ext>
              </a:extLst>
            </p:cNvPr>
            <p:cNvCxnSpPr>
              <a:cxnSpLocks/>
            </p:cNvCxnSpPr>
            <p:nvPr/>
          </p:nvCxnSpPr>
          <p:spPr>
            <a:xfrm rot="20027468">
              <a:off x="4953150" y="1840287"/>
              <a:ext cx="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Conector recto 78">
              <a:extLst>
                <a:ext uri="{FF2B5EF4-FFF2-40B4-BE49-F238E27FC236}">
                  <a16:creationId xmlns:a16="http://schemas.microsoft.com/office/drawing/2014/main" id="{01464ECA-E9DA-E0AC-D19A-3653E8AC47A3}"/>
                </a:ext>
              </a:extLst>
            </p:cNvPr>
            <p:cNvCxnSpPr>
              <a:cxnSpLocks/>
            </p:cNvCxnSpPr>
            <p:nvPr/>
          </p:nvCxnSpPr>
          <p:spPr>
            <a:xfrm rot="20027468" flipV="1">
              <a:off x="4652580" y="1930924"/>
              <a:ext cx="98525" cy="1034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F6E6B221-C9EF-C4D0-A8EE-F2EE43E82FFD}"/>
                </a:ext>
              </a:extLst>
            </p:cNvPr>
            <p:cNvCxnSpPr>
              <a:cxnSpLocks/>
            </p:cNvCxnSpPr>
            <p:nvPr/>
          </p:nvCxnSpPr>
          <p:spPr>
            <a:xfrm rot="20027468" flipH="1" flipV="1">
              <a:off x="4742436" y="1887896"/>
              <a:ext cx="98525" cy="1034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10DDCEC4-4B63-DD42-1AFE-0A840F8ECFD9}"/>
                </a:ext>
              </a:extLst>
            </p:cNvPr>
            <p:cNvSpPr txBox="1"/>
            <p:nvPr/>
          </p:nvSpPr>
          <p:spPr>
            <a:xfrm rot="20027468">
              <a:off x="4412340" y="1992261"/>
              <a:ext cx="387533" cy="246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/>
                <a:t>HO</a:t>
              </a:r>
            </a:p>
          </p:txBody>
        </p:sp>
        <p:cxnSp>
          <p:nvCxnSpPr>
            <p:cNvPr id="82" name="Conector recto 81">
              <a:extLst>
                <a:ext uri="{FF2B5EF4-FFF2-40B4-BE49-F238E27FC236}">
                  <a16:creationId xmlns:a16="http://schemas.microsoft.com/office/drawing/2014/main" id="{E4FF8EF0-3F54-7BBC-32A3-17B2C8862579}"/>
                </a:ext>
              </a:extLst>
            </p:cNvPr>
            <p:cNvCxnSpPr>
              <a:cxnSpLocks/>
            </p:cNvCxnSpPr>
            <p:nvPr/>
          </p:nvCxnSpPr>
          <p:spPr>
            <a:xfrm rot="20027468" flipV="1">
              <a:off x="4816961" y="1848726"/>
              <a:ext cx="98525" cy="1034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46A6438A-0518-6BE3-737A-3317402EB225}"/>
                </a:ext>
              </a:extLst>
            </p:cNvPr>
            <p:cNvCxnSpPr>
              <a:cxnSpLocks/>
            </p:cNvCxnSpPr>
            <p:nvPr/>
          </p:nvCxnSpPr>
          <p:spPr>
            <a:xfrm rot="20027468" flipH="1" flipV="1">
              <a:off x="4895536" y="1810047"/>
              <a:ext cx="98525" cy="1034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onector recto 83">
              <a:extLst>
                <a:ext uri="{FF2B5EF4-FFF2-40B4-BE49-F238E27FC236}">
                  <a16:creationId xmlns:a16="http://schemas.microsoft.com/office/drawing/2014/main" id="{769880A2-2FCB-3B61-0D1F-B4A0CD8D4C61}"/>
                </a:ext>
              </a:extLst>
            </p:cNvPr>
            <p:cNvCxnSpPr>
              <a:cxnSpLocks/>
            </p:cNvCxnSpPr>
            <p:nvPr/>
          </p:nvCxnSpPr>
          <p:spPr>
            <a:xfrm rot="20027468" flipV="1">
              <a:off x="4971146" y="1772828"/>
              <a:ext cx="98525" cy="1034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DE45EE97-183F-C834-7241-5561BE579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3737" y="1761602"/>
              <a:ext cx="16507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A57BAB06-FA0A-9C02-1A9D-55D7622C216F}"/>
                </a:ext>
              </a:extLst>
            </p:cNvPr>
            <p:cNvCxnSpPr>
              <a:cxnSpLocks/>
            </p:cNvCxnSpPr>
            <p:nvPr/>
          </p:nvCxnSpPr>
          <p:spPr>
            <a:xfrm rot="20027468" flipV="1">
              <a:off x="4705790" y="1783536"/>
              <a:ext cx="0" cy="1487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585634B6-6C12-4162-6C3B-34C4CEC8F56B}"/>
                </a:ext>
              </a:extLst>
            </p:cNvPr>
            <p:cNvCxnSpPr>
              <a:cxnSpLocks/>
            </p:cNvCxnSpPr>
            <p:nvPr/>
          </p:nvCxnSpPr>
          <p:spPr>
            <a:xfrm rot="20027468" flipV="1">
              <a:off x="4683075" y="1794718"/>
              <a:ext cx="0" cy="1487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858BF273-F5C9-4E24-C840-7975483C0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3737" y="1731506"/>
              <a:ext cx="16507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4F7562CA-21E7-D16A-15F1-7B878D30C0E7}"/>
                </a:ext>
              </a:extLst>
            </p:cNvPr>
            <p:cNvCxnSpPr>
              <a:cxnSpLocks/>
            </p:cNvCxnSpPr>
            <p:nvPr/>
          </p:nvCxnSpPr>
          <p:spPr>
            <a:xfrm rot="1572532" flipH="1" flipV="1">
              <a:off x="5169473" y="1773753"/>
              <a:ext cx="98525" cy="1034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11" name="Grupo 110">
              <a:extLst>
                <a:ext uri="{FF2B5EF4-FFF2-40B4-BE49-F238E27FC236}">
                  <a16:creationId xmlns:a16="http://schemas.microsoft.com/office/drawing/2014/main" id="{573FEF9F-1B7B-FEA0-73D8-1600E5B6B408}"/>
                </a:ext>
              </a:extLst>
            </p:cNvPr>
            <p:cNvGrpSpPr/>
            <p:nvPr/>
          </p:nvGrpSpPr>
          <p:grpSpPr>
            <a:xfrm flipH="1">
              <a:off x="5248032" y="1809527"/>
              <a:ext cx="177100" cy="142147"/>
              <a:chOff x="4969361" y="1962447"/>
              <a:chExt cx="177100" cy="142147"/>
            </a:xfrm>
          </p:grpSpPr>
          <p:cxnSp>
            <p:nvCxnSpPr>
              <p:cNvPr id="108" name="Conector recto 107">
                <a:extLst>
                  <a:ext uri="{FF2B5EF4-FFF2-40B4-BE49-F238E27FC236}">
                    <a16:creationId xmlns:a16="http://schemas.microsoft.com/office/drawing/2014/main" id="{7102144F-DE61-18BF-BB7E-0BE9A115BF5E}"/>
                  </a:ext>
                </a:extLst>
              </p:cNvPr>
              <p:cNvCxnSpPr>
                <a:cxnSpLocks/>
              </p:cNvCxnSpPr>
              <p:nvPr/>
            </p:nvCxnSpPr>
            <p:spPr>
              <a:xfrm rot="20027468">
                <a:off x="5105550" y="1992687"/>
                <a:ext cx="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Conector recto 108">
                <a:extLst>
                  <a:ext uri="{FF2B5EF4-FFF2-40B4-BE49-F238E27FC236}">
                    <a16:creationId xmlns:a16="http://schemas.microsoft.com/office/drawing/2014/main" id="{072A6575-A9D7-1AE4-6152-3D0B286D81E7}"/>
                  </a:ext>
                </a:extLst>
              </p:cNvPr>
              <p:cNvCxnSpPr>
                <a:cxnSpLocks/>
              </p:cNvCxnSpPr>
              <p:nvPr/>
            </p:nvCxnSpPr>
            <p:spPr>
              <a:xfrm rot="20027468" flipV="1">
                <a:off x="4969361" y="2001126"/>
                <a:ext cx="98525" cy="10346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Conector recto 109">
                <a:extLst>
                  <a:ext uri="{FF2B5EF4-FFF2-40B4-BE49-F238E27FC236}">
                    <a16:creationId xmlns:a16="http://schemas.microsoft.com/office/drawing/2014/main" id="{36360B53-24C8-C7E4-1927-395198D602C1}"/>
                  </a:ext>
                </a:extLst>
              </p:cNvPr>
              <p:cNvCxnSpPr>
                <a:cxnSpLocks/>
              </p:cNvCxnSpPr>
              <p:nvPr/>
            </p:nvCxnSpPr>
            <p:spPr>
              <a:xfrm rot="20027468" flipH="1" flipV="1">
                <a:off x="5047936" y="1962447"/>
                <a:ext cx="98525" cy="10346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6B7C1039-9453-45A0-9CAA-43D2627B9295}"/>
                </a:ext>
              </a:extLst>
            </p:cNvPr>
            <p:cNvCxnSpPr>
              <a:cxnSpLocks/>
            </p:cNvCxnSpPr>
            <p:nvPr/>
          </p:nvCxnSpPr>
          <p:spPr>
            <a:xfrm rot="1572532" flipV="1">
              <a:off x="5406318" y="1886176"/>
              <a:ext cx="98525" cy="1034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06079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05ea74a3-92c5-4c31-978a-925c3c799cd0}" enabled="0" method="" siteId="{05ea74a3-92c5-4c31-978a-925c3c799cd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</TotalTime>
  <Words>86</Words>
  <Application>Microsoft Office PowerPoint</Application>
  <PresentationFormat>A4 (210 x 297 mm)</PresentationFormat>
  <Paragraphs>29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Inter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CLARA ESPINOSA DEL ALBA</dc:creator>
  <cp:lastModifiedBy>CLARA ESPINOSA DEL ALBA</cp:lastModifiedBy>
  <cp:revision>1</cp:revision>
  <dcterms:created xsi:type="dcterms:W3CDTF">2025-01-23T15:25:04Z</dcterms:created>
  <dcterms:modified xsi:type="dcterms:W3CDTF">2025-01-24T09:09:38Z</dcterms:modified>
</cp:coreProperties>
</file>